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media/media1.mp4" ContentType="video/unknown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media/media2.mp4" ContentType="video/unknown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media/media3.mp4" ContentType="video/unknown"/>
  <Override PartName="/ppt/media/media4.mp4" ContentType="video/unknown"/>
  <Override PartName="/ppt/media/media5.mp4" ContentType="video/unknown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FFFFFF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1pPr>
    <a:lvl2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FFFFFF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2pPr>
    <a:lvl3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FFFFFF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3pPr>
    <a:lvl4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FFFFFF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4pPr>
    <a:lvl5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FFFFFF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5pPr>
    <a:lvl6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FFFFFF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6pPr>
    <a:lvl7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FFFFFF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7pPr>
    <a:lvl8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FFFFFF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8pPr>
    <a:lvl9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FFFFFF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000205">
              <a:alpha val="36000"/>
            </a:srgbClr>
          </a:solidFill>
        </a:fill>
      </a:tcStyle>
    </a:wholeTbl>
    <a:band2H>
      <a:tcTxStyle b="def" i="def"/>
      <a:tcStyle>
        <a:tcBdr/>
        <a:fill>
          <a:solidFill>
            <a:srgbClr val="676164">
              <a:alpha val="36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0" cap="flat">
              <a:noFill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0071EB">
              <a:alpha val="60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0071EB">
              <a:alpha val="60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0" cap="flat">
              <a:noFill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0071EB">
              <a:alpha val="60000"/>
            </a:srgbClr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676163">
              <a:alpha val="36000"/>
            </a:srgbClr>
          </a:solidFill>
        </a:fill>
      </a:tcStyle>
    </a:wholeTbl>
    <a:band2H>
      <a:tcTxStyle b="def" i="def"/>
      <a:tcStyle>
        <a:tcBdr/>
        <a:fill>
          <a:solidFill>
            <a:srgbClr val="676163">
              <a:alpha val="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0" cap="flat">
              <a:noFill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97EB">
              <a:alpha val="75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97EB">
              <a:alpha val="75000"/>
            </a:srgb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94908F">
              <a:alpha val="64999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71E00">
              <a:alpha val="80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2800">
              <a:alpha val="80000"/>
            </a:srgbClr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wholeTbl>
    <a:band2H>
      <a:tcTxStyle b="def" i="def"/>
      <a:tcStyle>
        <a:tcBdr/>
        <a:fill>
          <a:solidFill>
            <a:srgbClr val="676163">
              <a:alpha val="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B400">
              <a:alpha val="90000"/>
            </a:srgbClr>
          </a:solidFill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B400">
              <a:alpha val="90000"/>
            </a:srgbClr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676164">
              <a:alpha val="36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27D7D">
              <a:alpha val="64999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27D7D">
              <a:alpha val="64999"/>
            </a:srgbClr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676164">
              <a:alpha val="36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A0A4A8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A0A4A8"/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</Relationships>
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</Relationships>
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</Relationships>
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</Relationships>
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3" name="Shape 12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Get settled…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3" name="Shape 14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All data from all things? = IoT devices, Servers, Databases, Scraped data</a:t>
            </a:r>
          </a:p>
          <a:p>
            <a:pPr/>
            <a:r>
              <a:t>Old Systems = Self explanatory.</a:t>
            </a:r>
          </a:p>
          <a:p>
            <a:pPr/>
            <a:r>
              <a:t>Existing systems = A service built by another team or maybe something that works but you need it done your way.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9" name="Shape 14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Schemas = Data structures can change</a:t>
            </a:r>
          </a:p>
          <a:p>
            <a:pPr/>
            <a:r>
              <a:t>Formats = Many many different formats. XML, SQL, JSON, Textfiles ect…</a:t>
            </a:r>
          </a:p>
          <a:p>
            <a:pPr/>
            <a:r>
              <a:t>Standards = So things exist in a format and sometimes they follow some sort of standard that works</a:t>
            </a:r>
          </a:p>
          <a:p>
            <a:pPr/>
            <a:r>
              <a:t>Endpoint cred man = Credentials are not easy or fun to manage. You don’t need to code more credentials on your configs.</a:t>
            </a:r>
          </a:p>
          <a:p>
            <a:pPr/>
            <a:r>
              <a:t>Things change = Sometimes without your knowledge something can change. And if your system ingests that data its can become a nightmare</a:t>
            </a:r>
          </a:p>
          <a:p>
            <a:pPr/>
            <a:r>
              <a:t>Validation = Stick to a format or reject that data… Avro 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5" name="Shape 15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Recording = Logs are good</a:t>
            </a:r>
          </a:p>
          <a:p>
            <a:pPr/>
            <a:r>
              <a:t>Role based security = Share parts of a system</a:t>
            </a:r>
          </a:p>
          <a:p>
            <a:pPr/>
            <a:r>
              <a:t>Clustering = built in scale</a:t>
            </a:r>
          </a:p>
          <a:p>
            <a:pPr/>
            <a:r>
              <a:t>Data pressure = Things can come in at different rates. Memory database to SQL Database or website speeds can vary.</a:t>
            </a:r>
          </a:p>
          <a:p>
            <a:pPr/>
            <a:r>
              <a:t>Web interface = Hs a fancy? Usable interface</a:t>
            </a:r>
          </a:p>
          <a:p>
            <a:pPr/>
            <a:r>
              <a:t>Reports = You can view data and dig deeper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1" name="Shape 16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My use case was for log processing</a:t>
            </a:r>
          </a:p>
        </p:txBody>
      </p:sp>
    </p:spTree>
  </p:cSld>
  <p:clrMapOvr>
    <a:masterClrMapping/>
  </p:clrMapOvr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1473200" y="1790700"/>
            <a:ext cx="21437600" cy="49276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1473200" y="6845300"/>
            <a:ext cx="21437600" cy="22098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1pPr>
            <a:lvl2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2pPr>
            <a:lvl3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3pPr>
            <a:lvl4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4pPr>
            <a:lvl5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/>
          <p:nvPr>
            <p:ph type="body" sz="quarter" idx="13"/>
          </p:nvPr>
        </p:nvSpPr>
        <p:spPr>
          <a:xfrm>
            <a:off x="2387600" y="8966200"/>
            <a:ext cx="19621500" cy="58552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i="1" sz="3200">
                <a:solidFill>
                  <a:srgbClr val="73BFFF"/>
                </a:solidFill>
                <a:effectLst>
                  <a:outerShdw sx="100000" sy="100000" kx="0" ky="0" algn="b" rotWithShape="0" blurRad="38100" dist="36285" dir="2700000">
                    <a:srgbClr val="000000">
                      <a:alpha val="48000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“Type a quote here.”"/>
          <p:cNvSpPr txBox="1"/>
          <p:nvPr>
            <p:ph type="body" sz="quarter" idx="14"/>
          </p:nvPr>
        </p:nvSpPr>
        <p:spPr>
          <a:xfrm>
            <a:off x="2387600" y="6059289"/>
            <a:ext cx="19621500" cy="8509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>
                <a:effectLst>
                  <a:outerShdw sx="100000" sy="100000" kx="0" ky="0" algn="b" rotWithShape="0" blurRad="38100" dist="54428" dir="2700000">
                    <a:srgbClr val="000000">
                      <a:alpha val="48000"/>
                    </a:srgbClr>
                  </a:outerShdw>
                </a:effectLst>
              </a:defRPr>
            </a:lvl1pPr>
          </a:lstStyle>
          <a:p>
            <a:pPr/>
            <a:r>
              <a:t>“Type a quote here.” </a:t>
            </a:r>
          </a:p>
        </p:txBody>
      </p:sp>
      <p:sp>
        <p:nvSpPr>
          <p:cNvPr id="9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143070724_2880x2159.jpeg"/>
          <p:cNvSpPr/>
          <p:nvPr>
            <p:ph type="pic" idx="13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/>
          <p:nvPr>
            <p:ph type="pic" idx="13"/>
          </p:nvPr>
        </p:nvSpPr>
        <p:spPr>
          <a:xfrm>
            <a:off x="1473200" y="1326346"/>
            <a:ext cx="21437600" cy="803910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itle Text"/>
          <p:cNvSpPr txBox="1"/>
          <p:nvPr>
            <p:ph type="title"/>
          </p:nvPr>
        </p:nvSpPr>
        <p:spPr>
          <a:xfrm>
            <a:off x="1473200" y="9575800"/>
            <a:ext cx="21437600" cy="17145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sz="quarter" idx="1"/>
          </p:nvPr>
        </p:nvSpPr>
        <p:spPr>
          <a:xfrm>
            <a:off x="1473200" y="11290300"/>
            <a:ext cx="21437600" cy="21971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1pPr>
            <a:lvl2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2pPr>
            <a:lvl3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3pPr>
            <a:lvl4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4pPr>
            <a:lvl5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Cen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/>
          <p:nvPr>
            <p:ph type="title"/>
          </p:nvPr>
        </p:nvSpPr>
        <p:spPr>
          <a:xfrm>
            <a:off x="1473200" y="5143500"/>
            <a:ext cx="21437600" cy="34290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143070716_1012x1350.jpeg"/>
          <p:cNvSpPr/>
          <p:nvPr>
            <p:ph type="pic" sz="half" idx="13"/>
          </p:nvPr>
        </p:nvSpPr>
        <p:spPr>
          <a:xfrm>
            <a:off x="13169900" y="1092200"/>
            <a:ext cx="9525000" cy="115062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Title Text"/>
          <p:cNvSpPr txBox="1"/>
          <p:nvPr>
            <p:ph type="title"/>
          </p:nvPr>
        </p:nvSpPr>
        <p:spPr>
          <a:xfrm>
            <a:off x="1473200" y="1803400"/>
            <a:ext cx="9639300" cy="49276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40" name="Body Level One…"/>
          <p:cNvSpPr txBox="1"/>
          <p:nvPr>
            <p:ph type="body" sz="quarter" idx="1"/>
          </p:nvPr>
        </p:nvSpPr>
        <p:spPr>
          <a:xfrm>
            <a:off x="1473200" y="6718300"/>
            <a:ext cx="9639300" cy="50927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1pPr>
            <a:lvl2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2pPr>
            <a:lvl3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3pPr>
            <a:lvl4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4pPr>
            <a:lvl5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Body Level One…"/>
          <p:cNvSpPr txBox="1"/>
          <p:nvPr>
            <p:ph type="body" idx="1"/>
          </p:nvPr>
        </p:nvSpPr>
        <p:spPr>
          <a:xfrm>
            <a:off x="1473200" y="3898900"/>
            <a:ext cx="21437600" cy="8039100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143070716_1012x1350.jpeg"/>
          <p:cNvSpPr/>
          <p:nvPr>
            <p:ph type="pic" sz="half" idx="13"/>
          </p:nvPr>
        </p:nvSpPr>
        <p:spPr>
          <a:xfrm>
            <a:off x="13169900" y="3302000"/>
            <a:ext cx="9525000" cy="92075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Body Level One…"/>
          <p:cNvSpPr txBox="1"/>
          <p:nvPr>
            <p:ph type="body" sz="half" idx="1"/>
          </p:nvPr>
        </p:nvSpPr>
        <p:spPr>
          <a:xfrm>
            <a:off x="1473200" y="3898900"/>
            <a:ext cx="10007600" cy="8039100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143070718_1000x750.jpeg"/>
          <p:cNvSpPr/>
          <p:nvPr>
            <p:ph type="pic" sz="quarter" idx="13"/>
          </p:nvPr>
        </p:nvSpPr>
        <p:spPr>
          <a:xfrm>
            <a:off x="15798800" y="6870700"/>
            <a:ext cx="7404100" cy="55499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143070724_2880x2159.jpeg"/>
          <p:cNvSpPr/>
          <p:nvPr>
            <p:ph type="pic" sz="quarter" idx="14"/>
          </p:nvPr>
        </p:nvSpPr>
        <p:spPr>
          <a:xfrm>
            <a:off x="15798800" y="952500"/>
            <a:ext cx="7404100" cy="55499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143070716_1012x1350.jpeg"/>
          <p:cNvSpPr/>
          <p:nvPr>
            <p:ph type="pic" idx="15"/>
          </p:nvPr>
        </p:nvSpPr>
        <p:spPr>
          <a:xfrm>
            <a:off x="1206500" y="952500"/>
            <a:ext cx="14173200" cy="114681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lide Number"/>
          <p:cNvSpPr txBox="1"/>
          <p:nvPr>
            <p:ph type="sldNum" sz="quarter" idx="2"/>
          </p:nvPr>
        </p:nvSpPr>
        <p:spPr>
          <a:xfrm>
            <a:off x="23724221" y="13122415"/>
            <a:ext cx="368504" cy="387070"/>
          </a:xfrm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ody Level One…"/>
          <p:cNvSpPr txBox="1"/>
          <p:nvPr>
            <p:ph type="body" idx="1"/>
          </p:nvPr>
        </p:nvSpPr>
        <p:spPr>
          <a:xfrm>
            <a:off x="1473200" y="1930400"/>
            <a:ext cx="21437600" cy="9855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buBlip>
                <a:blip r:embed="rId3"/>
              </a:buBlip>
            </a:lvl1pPr>
            <a:lvl2pPr>
              <a:buBlip>
                <a:blip r:embed="rId3"/>
              </a:buBlip>
            </a:lvl2pPr>
            <a:lvl3pPr>
              <a:buBlip>
                <a:blip r:embed="rId3"/>
              </a:buBlip>
            </a:lvl3pPr>
            <a:lvl4pPr>
              <a:buBlip>
                <a:blip r:embed="rId3"/>
              </a:buBlip>
            </a:lvl4pPr>
            <a:lvl5pPr>
              <a:buBlip>
                <a:blip r:embed="rId3"/>
              </a:buBlip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" name="Title Text"/>
          <p:cNvSpPr txBox="1"/>
          <p:nvPr>
            <p:ph type="title"/>
          </p:nvPr>
        </p:nvSpPr>
        <p:spPr>
          <a:xfrm>
            <a:off x="1473200" y="355600"/>
            <a:ext cx="21437600" cy="342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23721936" y="13122415"/>
            <a:ext cx="368504" cy="38707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r">
              <a:defRPr b="1" sz="1800">
                <a:solidFill>
                  <a:srgbClr val="FFFFFF">
                    <a:alpha val="70000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  <p:transition xmlns:p14="http://schemas.microsoft.com/office/powerpoint/2010/main" spd="med" advClick="1"/>
  <p:txStyles>
    <p:titleStyle>
      <a:lvl1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1pPr>
      <a:lvl2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2pPr>
      <a:lvl3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3pPr>
      <a:lvl4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4pPr>
      <a:lvl5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5pPr>
      <a:lvl6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6pPr>
      <a:lvl7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7pPr>
      <a:lvl8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8pPr>
      <a:lvl9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9pPr>
    </p:titleStyle>
    <p:bodyStyle>
      <a:lvl1pPr marL="635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50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1pPr>
      <a:lvl2pPr marL="1270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50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2pPr>
      <a:lvl3pPr marL="1905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50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3pPr>
      <a:lvl4pPr marL="2540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50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4pPr>
      <a:lvl5pPr marL="3175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50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5pPr>
      <a:lvl6pPr marL="3810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50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6pPr>
      <a:lvl7pPr marL="4445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50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7pPr>
      <a:lvl8pPr marL="5080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50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8pPr>
      <a:lvl9pPr marL="5715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50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9pPr>
    </p:bodyStyle>
    <p:otherStyle>
      <a:lvl1pPr marL="0" marR="0" indent="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2286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4572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6858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9144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11430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13716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16002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18288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image" Target="../media/image4.png"/><Relationship Id="rId5" Type="http://schemas.openxmlformats.org/officeDocument/2006/relationships/image" Target="../media/image1.tif"/><Relationship Id="rId6" Type="http://schemas.openxmlformats.org/officeDocument/2006/relationships/image" Target="../media/image25.png"/><Relationship Id="rId7" Type="http://schemas.openxmlformats.org/officeDocument/2006/relationships/image" Target="../media/image26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7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video" Target="../media/media5.mp4"/><Relationship Id="rId3" Type="http://schemas.microsoft.com/office/2007/relationships/media" Target="../media/media5.mp4"/><Relationship Id="rId4" Type="http://schemas.openxmlformats.org/officeDocument/2006/relationships/image" Target="../media/image28.png"/><Relationship Id="rId5" Type="http://schemas.openxmlformats.org/officeDocument/2006/relationships/hyperlink" Target="https://nifi.apache.org" TargetMode="External"/><Relationship Id="rId6" Type="http://schemas.openxmlformats.org/officeDocument/2006/relationships/hyperlink" Target="https://github.com/stvnfx/nifi-database-view-devtalk" TargetMode="Externa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video" Target="../media/media1.mp4"/><Relationship Id="rId3" Type="http://schemas.microsoft.com/office/2007/relationships/media" Target="../media/media1.mp4"/><Relationship Id="rId4" Type="http://schemas.openxmlformats.org/officeDocument/2006/relationships/image" Target="../media/image5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10.png"/><Relationship Id="rId9" Type="http://schemas.openxmlformats.org/officeDocument/2006/relationships/image" Target="../media/image11.png"/><Relationship Id="rId10" Type="http://schemas.openxmlformats.org/officeDocument/2006/relationships/image" Target="../media/image12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video" Target="../media/media2.mp4"/><Relationship Id="rId5" Type="http://schemas.microsoft.com/office/2007/relationships/media" Target="../media/media2.mp4"/><Relationship Id="rId6" Type="http://schemas.openxmlformats.org/officeDocument/2006/relationships/image" Target="../media/image13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Relationship Id="rId4" Type="http://schemas.openxmlformats.org/officeDocument/2006/relationships/image" Target="../media/image1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video" Target="../media/media3.mp4"/><Relationship Id="rId5" Type="http://schemas.microsoft.com/office/2007/relationships/media" Target="../media/media3.mp4"/><Relationship Id="rId6" Type="http://schemas.openxmlformats.org/officeDocument/2006/relationships/image" Target="../media/image15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16.png"/><Relationship Id="rId4" Type="http://schemas.openxmlformats.org/officeDocument/2006/relationships/video" Target="../media/media4.mp4"/><Relationship Id="rId5" Type="http://schemas.microsoft.com/office/2007/relationships/media" Target="../media/media4.mp4"/><Relationship Id="rId6" Type="http://schemas.openxmlformats.org/officeDocument/2006/relationships/image" Target="../media/image17.png"/><Relationship Id="rId7" Type="http://schemas.openxmlformats.org/officeDocument/2006/relationships/image" Target="../media/image18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hyperlink" Target="https://www.youtube.com/watch?v=8gs-KExURa4" TargetMode="External"/><Relationship Id="rId5" Type="http://schemas.openxmlformats.org/officeDocument/2006/relationships/image" Target="../media/image21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2.png"/><Relationship Id="rId3" Type="http://schemas.openxmlformats.org/officeDocument/2006/relationships/hyperlink" Target="http://nifidemo.0x64.co.za/" TargetMode="Externa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Routing &amp; Data Transformation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Routing &amp; Data Transformation</a:t>
            </a:r>
          </a:p>
        </p:txBody>
      </p:sp>
      <p:pic>
        <p:nvPicPr>
          <p:cNvPr id="120" name="Apache-nifi-logo.png" descr="Apache-nifi-logo.png"/>
          <p:cNvPicPr>
            <a:picLocks noChangeAspect="1"/>
          </p:cNvPicPr>
          <p:nvPr/>
        </p:nvPicPr>
        <p:blipFill>
          <a:blip r:embed="rId3">
            <a:extLst/>
          </a:blip>
          <a:srcRect l="437" t="0" r="437" b="0"/>
          <a:stretch>
            <a:fillRect/>
          </a:stretch>
        </p:blipFill>
        <p:spPr>
          <a:xfrm>
            <a:off x="1549400" y="2921426"/>
            <a:ext cx="8724297" cy="3663524"/>
          </a:xfrm>
          <a:prstGeom prst="rect">
            <a:avLst/>
          </a:prstGeom>
          <a:ln w="12700">
            <a:miter lim="400000"/>
          </a:ln>
        </p:spPr>
      </p:pic>
      <p:sp>
        <p:nvSpPr>
          <p:cNvPr id="121" name="The terrible introduction to Apache Nifi"/>
          <p:cNvSpPr txBox="1"/>
          <p:nvPr/>
        </p:nvSpPr>
        <p:spPr>
          <a:xfrm>
            <a:off x="1523085" y="7744983"/>
            <a:ext cx="12244630" cy="9692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The terrible introduction to Apache Nifi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Birdcage"/>
          <p:cNvSpPr/>
          <p:nvPr/>
        </p:nvSpPr>
        <p:spPr>
          <a:xfrm>
            <a:off x="4494196" y="1928265"/>
            <a:ext cx="1561736" cy="23918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1" h="21579" fill="norm" stroke="1" extrusionOk="0">
                <a:moveTo>
                  <a:pt x="10851" y="1"/>
                </a:moveTo>
                <a:cubicBezTo>
                  <a:pt x="10133" y="-21"/>
                  <a:pt x="9538" y="356"/>
                  <a:pt x="9538" y="819"/>
                </a:cubicBezTo>
                <a:cubicBezTo>
                  <a:pt x="9538" y="1062"/>
                  <a:pt x="9702" y="1283"/>
                  <a:pt x="9966" y="1434"/>
                </a:cubicBezTo>
                <a:cubicBezTo>
                  <a:pt x="9999" y="1455"/>
                  <a:pt x="9985" y="1488"/>
                  <a:pt x="9935" y="1488"/>
                </a:cubicBezTo>
                <a:lnTo>
                  <a:pt x="9505" y="1488"/>
                </a:lnTo>
                <a:cubicBezTo>
                  <a:pt x="9290" y="1488"/>
                  <a:pt x="9118" y="1600"/>
                  <a:pt x="9118" y="1740"/>
                </a:cubicBezTo>
                <a:lnTo>
                  <a:pt x="9118" y="1914"/>
                </a:lnTo>
                <a:cubicBezTo>
                  <a:pt x="9118" y="1951"/>
                  <a:pt x="9077" y="1977"/>
                  <a:pt x="9028" y="1983"/>
                </a:cubicBezTo>
                <a:cubicBezTo>
                  <a:pt x="6908" y="2225"/>
                  <a:pt x="4952" y="2899"/>
                  <a:pt x="3425" y="3945"/>
                </a:cubicBezTo>
                <a:cubicBezTo>
                  <a:pt x="1652" y="5152"/>
                  <a:pt x="637" y="6715"/>
                  <a:pt x="530" y="8381"/>
                </a:cubicBezTo>
                <a:cubicBezTo>
                  <a:pt x="530" y="8408"/>
                  <a:pt x="489" y="8435"/>
                  <a:pt x="448" y="8435"/>
                </a:cubicBezTo>
                <a:lnTo>
                  <a:pt x="231" y="8435"/>
                </a:lnTo>
                <a:cubicBezTo>
                  <a:pt x="124" y="8435"/>
                  <a:pt x="17" y="8487"/>
                  <a:pt x="9" y="8557"/>
                </a:cubicBezTo>
                <a:cubicBezTo>
                  <a:pt x="-7" y="8638"/>
                  <a:pt x="92" y="8709"/>
                  <a:pt x="215" y="8709"/>
                </a:cubicBezTo>
                <a:lnTo>
                  <a:pt x="429" y="8709"/>
                </a:lnTo>
                <a:cubicBezTo>
                  <a:pt x="479" y="8709"/>
                  <a:pt x="512" y="8731"/>
                  <a:pt x="512" y="8763"/>
                </a:cubicBezTo>
                <a:lnTo>
                  <a:pt x="520" y="13785"/>
                </a:lnTo>
                <a:cubicBezTo>
                  <a:pt x="520" y="13817"/>
                  <a:pt x="487" y="13839"/>
                  <a:pt x="437" y="13839"/>
                </a:cubicBezTo>
                <a:lnTo>
                  <a:pt x="223" y="13839"/>
                </a:lnTo>
                <a:cubicBezTo>
                  <a:pt x="116" y="13839"/>
                  <a:pt x="10" y="13893"/>
                  <a:pt x="2" y="13963"/>
                </a:cubicBezTo>
                <a:cubicBezTo>
                  <a:pt x="-15" y="14044"/>
                  <a:pt x="84" y="14115"/>
                  <a:pt x="208" y="14115"/>
                </a:cubicBezTo>
                <a:lnTo>
                  <a:pt x="429" y="14115"/>
                </a:lnTo>
                <a:cubicBezTo>
                  <a:pt x="479" y="14115"/>
                  <a:pt x="512" y="14137"/>
                  <a:pt x="512" y="14169"/>
                </a:cubicBezTo>
                <a:lnTo>
                  <a:pt x="520" y="18985"/>
                </a:lnTo>
                <a:cubicBezTo>
                  <a:pt x="520" y="19018"/>
                  <a:pt x="487" y="19039"/>
                  <a:pt x="437" y="19039"/>
                </a:cubicBezTo>
                <a:lnTo>
                  <a:pt x="241" y="19039"/>
                </a:lnTo>
                <a:cubicBezTo>
                  <a:pt x="134" y="19039"/>
                  <a:pt x="25" y="19094"/>
                  <a:pt x="17" y="19164"/>
                </a:cubicBezTo>
                <a:cubicBezTo>
                  <a:pt x="0" y="19245"/>
                  <a:pt x="99" y="19316"/>
                  <a:pt x="223" y="19316"/>
                </a:cubicBezTo>
                <a:lnTo>
                  <a:pt x="437" y="19316"/>
                </a:lnTo>
                <a:cubicBezTo>
                  <a:pt x="487" y="19316"/>
                  <a:pt x="520" y="19337"/>
                  <a:pt x="520" y="19369"/>
                </a:cubicBezTo>
                <a:lnTo>
                  <a:pt x="520" y="21438"/>
                </a:lnTo>
                <a:cubicBezTo>
                  <a:pt x="520" y="21513"/>
                  <a:pt x="613" y="21579"/>
                  <a:pt x="736" y="21579"/>
                </a:cubicBezTo>
                <a:lnTo>
                  <a:pt x="20849" y="21579"/>
                </a:lnTo>
                <a:cubicBezTo>
                  <a:pt x="20965" y="21579"/>
                  <a:pt x="21063" y="21518"/>
                  <a:pt x="21063" y="21438"/>
                </a:cubicBezTo>
                <a:lnTo>
                  <a:pt x="21063" y="19369"/>
                </a:lnTo>
                <a:cubicBezTo>
                  <a:pt x="21063" y="19337"/>
                  <a:pt x="21096" y="19316"/>
                  <a:pt x="21146" y="19316"/>
                </a:cubicBezTo>
                <a:lnTo>
                  <a:pt x="21362" y="19316"/>
                </a:lnTo>
                <a:cubicBezTo>
                  <a:pt x="21486" y="19316"/>
                  <a:pt x="21585" y="19245"/>
                  <a:pt x="21568" y="19164"/>
                </a:cubicBezTo>
                <a:cubicBezTo>
                  <a:pt x="21585" y="19099"/>
                  <a:pt x="21485" y="19046"/>
                  <a:pt x="21370" y="19046"/>
                </a:cubicBezTo>
                <a:lnTo>
                  <a:pt x="21164" y="19046"/>
                </a:lnTo>
                <a:cubicBezTo>
                  <a:pt x="21114" y="19046"/>
                  <a:pt x="21081" y="19025"/>
                  <a:pt x="21081" y="18992"/>
                </a:cubicBezTo>
                <a:lnTo>
                  <a:pt x="21073" y="14174"/>
                </a:lnTo>
                <a:cubicBezTo>
                  <a:pt x="21073" y="14142"/>
                  <a:pt x="21106" y="14120"/>
                  <a:pt x="21156" y="14120"/>
                </a:cubicBezTo>
                <a:lnTo>
                  <a:pt x="21344" y="14120"/>
                </a:lnTo>
                <a:cubicBezTo>
                  <a:pt x="21451" y="14120"/>
                  <a:pt x="21560" y="14066"/>
                  <a:pt x="21568" y="13995"/>
                </a:cubicBezTo>
                <a:cubicBezTo>
                  <a:pt x="21585" y="13915"/>
                  <a:pt x="21486" y="13846"/>
                  <a:pt x="21362" y="13846"/>
                </a:cubicBezTo>
                <a:lnTo>
                  <a:pt x="21156" y="13846"/>
                </a:lnTo>
                <a:cubicBezTo>
                  <a:pt x="21106" y="13846"/>
                  <a:pt x="21073" y="13824"/>
                  <a:pt x="21073" y="13792"/>
                </a:cubicBezTo>
                <a:lnTo>
                  <a:pt x="21063" y="8768"/>
                </a:lnTo>
                <a:cubicBezTo>
                  <a:pt x="21063" y="8736"/>
                  <a:pt x="21096" y="8714"/>
                  <a:pt x="21146" y="8714"/>
                </a:cubicBezTo>
                <a:lnTo>
                  <a:pt x="21344" y="8714"/>
                </a:lnTo>
                <a:cubicBezTo>
                  <a:pt x="21451" y="8714"/>
                  <a:pt x="21560" y="8661"/>
                  <a:pt x="21568" y="8591"/>
                </a:cubicBezTo>
                <a:cubicBezTo>
                  <a:pt x="21585" y="8510"/>
                  <a:pt x="21486" y="8440"/>
                  <a:pt x="21362" y="8440"/>
                </a:cubicBezTo>
                <a:lnTo>
                  <a:pt x="21138" y="8440"/>
                </a:lnTo>
                <a:cubicBezTo>
                  <a:pt x="21097" y="8440"/>
                  <a:pt x="21055" y="8418"/>
                  <a:pt x="21055" y="8386"/>
                </a:cubicBezTo>
                <a:cubicBezTo>
                  <a:pt x="20973" y="6640"/>
                  <a:pt x="19884" y="5018"/>
                  <a:pt x="17954" y="3795"/>
                </a:cubicBezTo>
                <a:cubicBezTo>
                  <a:pt x="16444" y="2836"/>
                  <a:pt x="14579" y="2216"/>
                  <a:pt x="12550" y="1989"/>
                </a:cubicBezTo>
                <a:cubicBezTo>
                  <a:pt x="12492" y="1984"/>
                  <a:pt x="12460" y="1951"/>
                  <a:pt x="12460" y="1914"/>
                </a:cubicBezTo>
                <a:lnTo>
                  <a:pt x="12460" y="1740"/>
                </a:lnTo>
                <a:cubicBezTo>
                  <a:pt x="12460" y="1600"/>
                  <a:pt x="12285" y="1488"/>
                  <a:pt x="12070" y="1488"/>
                </a:cubicBezTo>
                <a:lnTo>
                  <a:pt x="11642" y="1488"/>
                </a:lnTo>
                <a:cubicBezTo>
                  <a:pt x="11601" y="1488"/>
                  <a:pt x="11576" y="1450"/>
                  <a:pt x="11609" y="1434"/>
                </a:cubicBezTo>
                <a:cubicBezTo>
                  <a:pt x="11881" y="1277"/>
                  <a:pt x="12048" y="1050"/>
                  <a:pt x="12039" y="797"/>
                </a:cubicBezTo>
                <a:cubicBezTo>
                  <a:pt x="12023" y="377"/>
                  <a:pt x="11494" y="22"/>
                  <a:pt x="10851" y="1"/>
                </a:cubicBezTo>
                <a:close/>
                <a:moveTo>
                  <a:pt x="10802" y="280"/>
                </a:moveTo>
                <a:cubicBezTo>
                  <a:pt x="11264" y="280"/>
                  <a:pt x="11635" y="522"/>
                  <a:pt x="11635" y="824"/>
                </a:cubicBezTo>
                <a:cubicBezTo>
                  <a:pt x="11635" y="1126"/>
                  <a:pt x="11264" y="1370"/>
                  <a:pt x="10802" y="1370"/>
                </a:cubicBezTo>
                <a:cubicBezTo>
                  <a:pt x="10340" y="1370"/>
                  <a:pt x="9966" y="1126"/>
                  <a:pt x="9966" y="824"/>
                </a:cubicBezTo>
                <a:cubicBezTo>
                  <a:pt x="9966" y="522"/>
                  <a:pt x="10340" y="280"/>
                  <a:pt x="10802" y="280"/>
                </a:cubicBezTo>
                <a:close/>
                <a:moveTo>
                  <a:pt x="9703" y="2522"/>
                </a:moveTo>
                <a:cubicBezTo>
                  <a:pt x="9728" y="2516"/>
                  <a:pt x="9746" y="2538"/>
                  <a:pt x="9729" y="2549"/>
                </a:cubicBezTo>
                <a:cubicBezTo>
                  <a:pt x="9234" y="2883"/>
                  <a:pt x="8788" y="3450"/>
                  <a:pt x="8425" y="4226"/>
                </a:cubicBezTo>
                <a:cubicBezTo>
                  <a:pt x="7897" y="5352"/>
                  <a:pt x="7583" y="6812"/>
                  <a:pt x="7525" y="8381"/>
                </a:cubicBezTo>
                <a:cubicBezTo>
                  <a:pt x="7525" y="8408"/>
                  <a:pt x="7484" y="8435"/>
                  <a:pt x="7442" y="8435"/>
                </a:cubicBezTo>
                <a:lnTo>
                  <a:pt x="5240" y="8435"/>
                </a:lnTo>
                <a:cubicBezTo>
                  <a:pt x="5191" y="8435"/>
                  <a:pt x="5158" y="8408"/>
                  <a:pt x="5158" y="8381"/>
                </a:cubicBezTo>
                <a:cubicBezTo>
                  <a:pt x="5339" y="5465"/>
                  <a:pt x="7237" y="3077"/>
                  <a:pt x="9703" y="2522"/>
                </a:cubicBezTo>
                <a:close/>
                <a:moveTo>
                  <a:pt x="11114" y="2522"/>
                </a:moveTo>
                <a:cubicBezTo>
                  <a:pt x="12335" y="2856"/>
                  <a:pt x="13540" y="5109"/>
                  <a:pt x="13656" y="8381"/>
                </a:cubicBezTo>
                <a:cubicBezTo>
                  <a:pt x="13656" y="8413"/>
                  <a:pt x="13623" y="8435"/>
                  <a:pt x="13573" y="8435"/>
                </a:cubicBezTo>
                <a:lnTo>
                  <a:pt x="11098" y="8435"/>
                </a:lnTo>
                <a:cubicBezTo>
                  <a:pt x="11057" y="8435"/>
                  <a:pt x="11016" y="8413"/>
                  <a:pt x="11016" y="8381"/>
                </a:cubicBezTo>
                <a:lnTo>
                  <a:pt x="11008" y="2565"/>
                </a:lnTo>
                <a:cubicBezTo>
                  <a:pt x="11008" y="2533"/>
                  <a:pt x="11064" y="2505"/>
                  <a:pt x="11114" y="2522"/>
                </a:cubicBezTo>
                <a:close/>
                <a:moveTo>
                  <a:pt x="11898" y="2522"/>
                </a:moveTo>
                <a:cubicBezTo>
                  <a:pt x="14364" y="3077"/>
                  <a:pt x="16261" y="5465"/>
                  <a:pt x="16443" y="8381"/>
                </a:cubicBezTo>
                <a:cubicBezTo>
                  <a:pt x="16443" y="8413"/>
                  <a:pt x="16410" y="8435"/>
                  <a:pt x="16360" y="8435"/>
                </a:cubicBezTo>
                <a:lnTo>
                  <a:pt x="14159" y="8435"/>
                </a:lnTo>
                <a:cubicBezTo>
                  <a:pt x="14117" y="8435"/>
                  <a:pt x="14076" y="8413"/>
                  <a:pt x="14076" y="8381"/>
                </a:cubicBezTo>
                <a:cubicBezTo>
                  <a:pt x="14018" y="6812"/>
                  <a:pt x="13704" y="5352"/>
                  <a:pt x="13176" y="4226"/>
                </a:cubicBezTo>
                <a:cubicBezTo>
                  <a:pt x="12813" y="3450"/>
                  <a:pt x="12369" y="2883"/>
                  <a:pt x="11874" y="2549"/>
                </a:cubicBezTo>
                <a:cubicBezTo>
                  <a:pt x="11858" y="2538"/>
                  <a:pt x="11873" y="2516"/>
                  <a:pt x="11898" y="2522"/>
                </a:cubicBezTo>
                <a:close/>
                <a:moveTo>
                  <a:pt x="10487" y="2528"/>
                </a:moveTo>
                <a:cubicBezTo>
                  <a:pt x="10537" y="2512"/>
                  <a:pt x="10585" y="2533"/>
                  <a:pt x="10585" y="2571"/>
                </a:cubicBezTo>
                <a:lnTo>
                  <a:pt x="10595" y="8386"/>
                </a:lnTo>
                <a:cubicBezTo>
                  <a:pt x="10595" y="8418"/>
                  <a:pt x="10562" y="8440"/>
                  <a:pt x="10513" y="8440"/>
                </a:cubicBezTo>
                <a:lnTo>
                  <a:pt x="8028" y="8440"/>
                </a:lnTo>
                <a:cubicBezTo>
                  <a:pt x="7978" y="8440"/>
                  <a:pt x="7945" y="8413"/>
                  <a:pt x="7945" y="8386"/>
                </a:cubicBezTo>
                <a:cubicBezTo>
                  <a:pt x="8061" y="5115"/>
                  <a:pt x="9266" y="2868"/>
                  <a:pt x="10487" y="2528"/>
                </a:cubicBezTo>
                <a:close/>
                <a:moveTo>
                  <a:pt x="13086" y="2544"/>
                </a:moveTo>
                <a:cubicBezTo>
                  <a:pt x="16295" y="3298"/>
                  <a:pt x="18697" y="5627"/>
                  <a:pt x="18887" y="8376"/>
                </a:cubicBezTo>
                <a:cubicBezTo>
                  <a:pt x="18887" y="8408"/>
                  <a:pt x="18854" y="8435"/>
                  <a:pt x="18805" y="8435"/>
                </a:cubicBezTo>
                <a:lnTo>
                  <a:pt x="16948" y="8435"/>
                </a:lnTo>
                <a:cubicBezTo>
                  <a:pt x="16907" y="8435"/>
                  <a:pt x="16866" y="8413"/>
                  <a:pt x="16866" y="8381"/>
                </a:cubicBezTo>
                <a:cubicBezTo>
                  <a:pt x="16767" y="6769"/>
                  <a:pt x="16165" y="5271"/>
                  <a:pt x="15133" y="4118"/>
                </a:cubicBezTo>
                <a:cubicBezTo>
                  <a:pt x="14539" y="3455"/>
                  <a:pt x="13828" y="2910"/>
                  <a:pt x="13060" y="2571"/>
                </a:cubicBezTo>
                <a:cubicBezTo>
                  <a:pt x="13036" y="2560"/>
                  <a:pt x="13053" y="2538"/>
                  <a:pt x="13086" y="2544"/>
                </a:cubicBezTo>
                <a:close/>
                <a:moveTo>
                  <a:pt x="14143" y="2544"/>
                </a:moveTo>
                <a:cubicBezTo>
                  <a:pt x="15447" y="2851"/>
                  <a:pt x="16642" y="3336"/>
                  <a:pt x="17665" y="3989"/>
                </a:cubicBezTo>
                <a:cubicBezTo>
                  <a:pt x="19505" y="5158"/>
                  <a:pt x="20553" y="6710"/>
                  <a:pt x="20635" y="8376"/>
                </a:cubicBezTo>
                <a:cubicBezTo>
                  <a:pt x="20643" y="8413"/>
                  <a:pt x="20602" y="8435"/>
                  <a:pt x="20560" y="8435"/>
                </a:cubicBezTo>
                <a:lnTo>
                  <a:pt x="19398" y="8435"/>
                </a:lnTo>
                <a:cubicBezTo>
                  <a:pt x="19356" y="8435"/>
                  <a:pt x="19315" y="8413"/>
                  <a:pt x="19315" y="8381"/>
                </a:cubicBezTo>
                <a:cubicBezTo>
                  <a:pt x="19134" y="5767"/>
                  <a:pt x="17046" y="3546"/>
                  <a:pt x="14125" y="2571"/>
                </a:cubicBezTo>
                <a:cubicBezTo>
                  <a:pt x="14100" y="2560"/>
                  <a:pt x="14118" y="2538"/>
                  <a:pt x="14143" y="2544"/>
                </a:cubicBezTo>
                <a:close/>
                <a:moveTo>
                  <a:pt x="7401" y="2549"/>
                </a:moveTo>
                <a:cubicBezTo>
                  <a:pt x="7426" y="2543"/>
                  <a:pt x="7444" y="2570"/>
                  <a:pt x="7419" y="2576"/>
                </a:cubicBezTo>
                <a:cubicBezTo>
                  <a:pt x="4531" y="3562"/>
                  <a:pt x="2459" y="5783"/>
                  <a:pt x="2286" y="8381"/>
                </a:cubicBezTo>
                <a:cubicBezTo>
                  <a:pt x="2286" y="8408"/>
                  <a:pt x="2245" y="8435"/>
                  <a:pt x="2203" y="8435"/>
                </a:cubicBezTo>
                <a:lnTo>
                  <a:pt x="1048" y="8435"/>
                </a:lnTo>
                <a:cubicBezTo>
                  <a:pt x="999" y="8435"/>
                  <a:pt x="966" y="8408"/>
                  <a:pt x="966" y="8381"/>
                </a:cubicBezTo>
                <a:cubicBezTo>
                  <a:pt x="1065" y="6791"/>
                  <a:pt x="2046" y="5292"/>
                  <a:pt x="3737" y="4138"/>
                </a:cubicBezTo>
                <a:cubicBezTo>
                  <a:pt x="4785" y="3427"/>
                  <a:pt x="6031" y="2883"/>
                  <a:pt x="7401" y="2549"/>
                </a:cubicBezTo>
                <a:close/>
                <a:moveTo>
                  <a:pt x="8507" y="2549"/>
                </a:moveTo>
                <a:cubicBezTo>
                  <a:pt x="8532" y="2543"/>
                  <a:pt x="8549" y="2565"/>
                  <a:pt x="8533" y="2576"/>
                </a:cubicBezTo>
                <a:cubicBezTo>
                  <a:pt x="7774" y="2915"/>
                  <a:pt x="7054" y="3460"/>
                  <a:pt x="6460" y="4123"/>
                </a:cubicBezTo>
                <a:cubicBezTo>
                  <a:pt x="5429" y="5277"/>
                  <a:pt x="4818" y="6780"/>
                  <a:pt x="4727" y="8386"/>
                </a:cubicBezTo>
                <a:cubicBezTo>
                  <a:pt x="4727" y="8413"/>
                  <a:pt x="4686" y="8440"/>
                  <a:pt x="4645" y="8440"/>
                </a:cubicBezTo>
                <a:lnTo>
                  <a:pt x="2789" y="8440"/>
                </a:lnTo>
                <a:cubicBezTo>
                  <a:pt x="2739" y="8440"/>
                  <a:pt x="2706" y="8413"/>
                  <a:pt x="2706" y="8381"/>
                </a:cubicBezTo>
                <a:cubicBezTo>
                  <a:pt x="2904" y="5632"/>
                  <a:pt x="5306" y="3303"/>
                  <a:pt x="8507" y="2549"/>
                </a:cubicBezTo>
                <a:close/>
                <a:moveTo>
                  <a:pt x="19323" y="8709"/>
                </a:moveTo>
                <a:lnTo>
                  <a:pt x="20560" y="8709"/>
                </a:lnTo>
                <a:cubicBezTo>
                  <a:pt x="20610" y="8709"/>
                  <a:pt x="20643" y="8731"/>
                  <a:pt x="20643" y="8763"/>
                </a:cubicBezTo>
                <a:lnTo>
                  <a:pt x="20651" y="13785"/>
                </a:lnTo>
                <a:cubicBezTo>
                  <a:pt x="20651" y="13817"/>
                  <a:pt x="20618" y="13839"/>
                  <a:pt x="20568" y="13839"/>
                </a:cubicBezTo>
                <a:lnTo>
                  <a:pt x="19413" y="13839"/>
                </a:lnTo>
                <a:cubicBezTo>
                  <a:pt x="19364" y="13839"/>
                  <a:pt x="19331" y="13817"/>
                  <a:pt x="19331" y="13785"/>
                </a:cubicBezTo>
                <a:lnTo>
                  <a:pt x="19323" y="8746"/>
                </a:lnTo>
                <a:cubicBezTo>
                  <a:pt x="19323" y="8735"/>
                  <a:pt x="19323" y="8720"/>
                  <a:pt x="19323" y="8709"/>
                </a:cubicBezTo>
                <a:close/>
                <a:moveTo>
                  <a:pt x="1033" y="8714"/>
                </a:moveTo>
                <a:lnTo>
                  <a:pt x="2270" y="8714"/>
                </a:lnTo>
                <a:cubicBezTo>
                  <a:pt x="2270" y="8725"/>
                  <a:pt x="2270" y="8742"/>
                  <a:pt x="2270" y="8753"/>
                </a:cubicBezTo>
                <a:lnTo>
                  <a:pt x="2278" y="13792"/>
                </a:lnTo>
                <a:cubicBezTo>
                  <a:pt x="2278" y="13824"/>
                  <a:pt x="2245" y="13846"/>
                  <a:pt x="2196" y="13846"/>
                </a:cubicBezTo>
                <a:lnTo>
                  <a:pt x="1041" y="13846"/>
                </a:lnTo>
                <a:cubicBezTo>
                  <a:pt x="991" y="13846"/>
                  <a:pt x="958" y="13824"/>
                  <a:pt x="958" y="13792"/>
                </a:cubicBezTo>
                <a:lnTo>
                  <a:pt x="950" y="8768"/>
                </a:lnTo>
                <a:cubicBezTo>
                  <a:pt x="950" y="8736"/>
                  <a:pt x="983" y="8714"/>
                  <a:pt x="1033" y="8714"/>
                </a:cubicBezTo>
                <a:close/>
                <a:moveTo>
                  <a:pt x="2773" y="8714"/>
                </a:moveTo>
                <a:lnTo>
                  <a:pt x="4629" y="8714"/>
                </a:lnTo>
                <a:cubicBezTo>
                  <a:pt x="4679" y="8714"/>
                  <a:pt x="4712" y="8741"/>
                  <a:pt x="4712" y="8768"/>
                </a:cubicBezTo>
                <a:cubicBezTo>
                  <a:pt x="4712" y="8790"/>
                  <a:pt x="4712" y="8817"/>
                  <a:pt x="4712" y="8839"/>
                </a:cubicBezTo>
                <a:lnTo>
                  <a:pt x="4720" y="13792"/>
                </a:lnTo>
                <a:cubicBezTo>
                  <a:pt x="4720" y="13824"/>
                  <a:pt x="4687" y="13846"/>
                  <a:pt x="4637" y="13846"/>
                </a:cubicBezTo>
                <a:lnTo>
                  <a:pt x="2781" y="13846"/>
                </a:lnTo>
                <a:cubicBezTo>
                  <a:pt x="2731" y="13846"/>
                  <a:pt x="2698" y="13824"/>
                  <a:pt x="2698" y="13792"/>
                </a:cubicBezTo>
                <a:lnTo>
                  <a:pt x="2691" y="8768"/>
                </a:lnTo>
                <a:cubicBezTo>
                  <a:pt x="2724" y="8746"/>
                  <a:pt x="2740" y="8736"/>
                  <a:pt x="2773" y="8714"/>
                </a:cubicBezTo>
                <a:close/>
                <a:moveTo>
                  <a:pt x="5222" y="8714"/>
                </a:moveTo>
                <a:lnTo>
                  <a:pt x="7435" y="8714"/>
                </a:lnTo>
                <a:cubicBezTo>
                  <a:pt x="7484" y="8714"/>
                  <a:pt x="7517" y="8741"/>
                  <a:pt x="7517" y="8768"/>
                </a:cubicBezTo>
                <a:cubicBezTo>
                  <a:pt x="7517" y="8817"/>
                  <a:pt x="7517" y="8866"/>
                  <a:pt x="7517" y="8915"/>
                </a:cubicBezTo>
                <a:lnTo>
                  <a:pt x="7525" y="13792"/>
                </a:lnTo>
                <a:cubicBezTo>
                  <a:pt x="7525" y="13824"/>
                  <a:pt x="7492" y="13846"/>
                  <a:pt x="7442" y="13846"/>
                </a:cubicBezTo>
                <a:lnTo>
                  <a:pt x="5240" y="13846"/>
                </a:lnTo>
                <a:cubicBezTo>
                  <a:pt x="5191" y="13846"/>
                  <a:pt x="5158" y="13824"/>
                  <a:pt x="5158" y="13792"/>
                </a:cubicBezTo>
                <a:lnTo>
                  <a:pt x="5140" y="8839"/>
                </a:lnTo>
                <a:cubicBezTo>
                  <a:pt x="5140" y="8817"/>
                  <a:pt x="5140" y="8790"/>
                  <a:pt x="5140" y="8768"/>
                </a:cubicBezTo>
                <a:cubicBezTo>
                  <a:pt x="5140" y="8741"/>
                  <a:pt x="5181" y="8714"/>
                  <a:pt x="5222" y="8714"/>
                </a:cubicBezTo>
                <a:close/>
                <a:moveTo>
                  <a:pt x="8012" y="8714"/>
                </a:moveTo>
                <a:lnTo>
                  <a:pt x="10513" y="8714"/>
                </a:lnTo>
                <a:cubicBezTo>
                  <a:pt x="10562" y="8714"/>
                  <a:pt x="10595" y="8736"/>
                  <a:pt x="10595" y="8768"/>
                </a:cubicBezTo>
                <a:lnTo>
                  <a:pt x="10603" y="13792"/>
                </a:lnTo>
                <a:cubicBezTo>
                  <a:pt x="10603" y="13824"/>
                  <a:pt x="10570" y="13846"/>
                  <a:pt x="10521" y="13846"/>
                </a:cubicBezTo>
                <a:lnTo>
                  <a:pt x="8028" y="13846"/>
                </a:lnTo>
                <a:cubicBezTo>
                  <a:pt x="7978" y="13846"/>
                  <a:pt x="7945" y="13824"/>
                  <a:pt x="7945" y="13792"/>
                </a:cubicBezTo>
                <a:lnTo>
                  <a:pt x="7930" y="8915"/>
                </a:lnTo>
                <a:cubicBezTo>
                  <a:pt x="7930" y="8866"/>
                  <a:pt x="7930" y="8817"/>
                  <a:pt x="7930" y="8768"/>
                </a:cubicBezTo>
                <a:cubicBezTo>
                  <a:pt x="7930" y="8736"/>
                  <a:pt x="7971" y="8714"/>
                  <a:pt x="8012" y="8714"/>
                </a:cubicBezTo>
                <a:close/>
                <a:moveTo>
                  <a:pt x="11098" y="8714"/>
                </a:moveTo>
                <a:lnTo>
                  <a:pt x="13581" y="8714"/>
                </a:lnTo>
                <a:cubicBezTo>
                  <a:pt x="13631" y="8714"/>
                  <a:pt x="13664" y="8736"/>
                  <a:pt x="13664" y="8768"/>
                </a:cubicBezTo>
                <a:cubicBezTo>
                  <a:pt x="13664" y="8817"/>
                  <a:pt x="13664" y="8866"/>
                  <a:pt x="13664" y="8915"/>
                </a:cubicBezTo>
                <a:lnTo>
                  <a:pt x="13671" y="13792"/>
                </a:lnTo>
                <a:cubicBezTo>
                  <a:pt x="13671" y="13824"/>
                  <a:pt x="13638" y="13846"/>
                  <a:pt x="13589" y="13846"/>
                </a:cubicBezTo>
                <a:lnTo>
                  <a:pt x="11106" y="13846"/>
                </a:lnTo>
                <a:cubicBezTo>
                  <a:pt x="11056" y="13846"/>
                  <a:pt x="11023" y="13824"/>
                  <a:pt x="11023" y="13792"/>
                </a:cubicBezTo>
                <a:lnTo>
                  <a:pt x="11016" y="8768"/>
                </a:lnTo>
                <a:cubicBezTo>
                  <a:pt x="11016" y="8736"/>
                  <a:pt x="11049" y="8714"/>
                  <a:pt x="11098" y="8714"/>
                </a:cubicBezTo>
                <a:close/>
                <a:moveTo>
                  <a:pt x="14174" y="8714"/>
                </a:moveTo>
                <a:lnTo>
                  <a:pt x="16386" y="8714"/>
                </a:lnTo>
                <a:cubicBezTo>
                  <a:pt x="16427" y="8714"/>
                  <a:pt x="16469" y="8736"/>
                  <a:pt x="16469" y="8768"/>
                </a:cubicBezTo>
                <a:cubicBezTo>
                  <a:pt x="16460" y="8790"/>
                  <a:pt x="16461" y="8812"/>
                  <a:pt x="16461" y="8839"/>
                </a:cubicBezTo>
                <a:lnTo>
                  <a:pt x="16469" y="13792"/>
                </a:lnTo>
                <a:cubicBezTo>
                  <a:pt x="16469" y="13824"/>
                  <a:pt x="16436" y="13846"/>
                  <a:pt x="16386" y="13846"/>
                </a:cubicBezTo>
                <a:lnTo>
                  <a:pt x="14184" y="13846"/>
                </a:lnTo>
                <a:cubicBezTo>
                  <a:pt x="14135" y="13846"/>
                  <a:pt x="14102" y="13824"/>
                  <a:pt x="14102" y="13792"/>
                </a:cubicBezTo>
                <a:lnTo>
                  <a:pt x="14092" y="8915"/>
                </a:lnTo>
                <a:cubicBezTo>
                  <a:pt x="14092" y="8866"/>
                  <a:pt x="14092" y="8817"/>
                  <a:pt x="14092" y="8768"/>
                </a:cubicBezTo>
                <a:cubicBezTo>
                  <a:pt x="14092" y="8736"/>
                  <a:pt x="14125" y="8714"/>
                  <a:pt x="14174" y="8714"/>
                </a:cubicBezTo>
                <a:close/>
                <a:moveTo>
                  <a:pt x="16964" y="8714"/>
                </a:moveTo>
                <a:lnTo>
                  <a:pt x="18820" y="8714"/>
                </a:lnTo>
                <a:cubicBezTo>
                  <a:pt x="18853" y="8736"/>
                  <a:pt x="18870" y="8746"/>
                  <a:pt x="18903" y="8768"/>
                </a:cubicBezTo>
                <a:lnTo>
                  <a:pt x="18910" y="13792"/>
                </a:lnTo>
                <a:cubicBezTo>
                  <a:pt x="18910" y="13824"/>
                  <a:pt x="18877" y="13846"/>
                  <a:pt x="18828" y="13846"/>
                </a:cubicBezTo>
                <a:lnTo>
                  <a:pt x="16971" y="13846"/>
                </a:lnTo>
                <a:cubicBezTo>
                  <a:pt x="16922" y="13846"/>
                  <a:pt x="16889" y="13824"/>
                  <a:pt x="16889" y="13792"/>
                </a:cubicBezTo>
                <a:lnTo>
                  <a:pt x="16881" y="8839"/>
                </a:lnTo>
                <a:cubicBezTo>
                  <a:pt x="16881" y="8817"/>
                  <a:pt x="16881" y="8790"/>
                  <a:pt x="16881" y="8768"/>
                </a:cubicBezTo>
                <a:cubicBezTo>
                  <a:pt x="16881" y="8736"/>
                  <a:pt x="16914" y="8714"/>
                  <a:pt x="16964" y="8714"/>
                </a:cubicBezTo>
                <a:close/>
                <a:moveTo>
                  <a:pt x="1041" y="14120"/>
                </a:moveTo>
                <a:lnTo>
                  <a:pt x="2196" y="14120"/>
                </a:lnTo>
                <a:cubicBezTo>
                  <a:pt x="2245" y="14120"/>
                  <a:pt x="2278" y="14142"/>
                  <a:pt x="2278" y="14174"/>
                </a:cubicBezTo>
                <a:lnTo>
                  <a:pt x="2286" y="18992"/>
                </a:lnTo>
                <a:cubicBezTo>
                  <a:pt x="2286" y="19025"/>
                  <a:pt x="2253" y="19046"/>
                  <a:pt x="2203" y="19046"/>
                </a:cubicBezTo>
                <a:lnTo>
                  <a:pt x="1048" y="19046"/>
                </a:lnTo>
                <a:cubicBezTo>
                  <a:pt x="999" y="19046"/>
                  <a:pt x="966" y="19025"/>
                  <a:pt x="966" y="18992"/>
                </a:cubicBezTo>
                <a:lnTo>
                  <a:pt x="958" y="14174"/>
                </a:lnTo>
                <a:cubicBezTo>
                  <a:pt x="958" y="14142"/>
                  <a:pt x="991" y="14120"/>
                  <a:pt x="1041" y="14120"/>
                </a:cubicBezTo>
                <a:close/>
                <a:moveTo>
                  <a:pt x="2789" y="14120"/>
                </a:moveTo>
                <a:lnTo>
                  <a:pt x="4645" y="14120"/>
                </a:lnTo>
                <a:cubicBezTo>
                  <a:pt x="4686" y="14120"/>
                  <a:pt x="4727" y="14142"/>
                  <a:pt x="4727" y="14174"/>
                </a:cubicBezTo>
                <a:lnTo>
                  <a:pt x="4738" y="18992"/>
                </a:lnTo>
                <a:cubicBezTo>
                  <a:pt x="4738" y="19025"/>
                  <a:pt x="4705" y="19046"/>
                  <a:pt x="4655" y="19046"/>
                </a:cubicBezTo>
                <a:lnTo>
                  <a:pt x="2799" y="19046"/>
                </a:lnTo>
                <a:cubicBezTo>
                  <a:pt x="2749" y="19046"/>
                  <a:pt x="2716" y="19025"/>
                  <a:pt x="2716" y="18992"/>
                </a:cubicBezTo>
                <a:lnTo>
                  <a:pt x="2706" y="14174"/>
                </a:lnTo>
                <a:cubicBezTo>
                  <a:pt x="2706" y="14142"/>
                  <a:pt x="2739" y="14120"/>
                  <a:pt x="2789" y="14120"/>
                </a:cubicBezTo>
                <a:close/>
                <a:moveTo>
                  <a:pt x="5233" y="14120"/>
                </a:moveTo>
                <a:lnTo>
                  <a:pt x="7435" y="14120"/>
                </a:lnTo>
                <a:cubicBezTo>
                  <a:pt x="7484" y="14120"/>
                  <a:pt x="7517" y="14142"/>
                  <a:pt x="7517" y="14174"/>
                </a:cubicBezTo>
                <a:lnTo>
                  <a:pt x="7525" y="18992"/>
                </a:lnTo>
                <a:cubicBezTo>
                  <a:pt x="7525" y="19025"/>
                  <a:pt x="7492" y="19046"/>
                  <a:pt x="7442" y="19046"/>
                </a:cubicBezTo>
                <a:lnTo>
                  <a:pt x="5240" y="19046"/>
                </a:lnTo>
                <a:cubicBezTo>
                  <a:pt x="5191" y="19046"/>
                  <a:pt x="5158" y="19025"/>
                  <a:pt x="5158" y="18992"/>
                </a:cubicBezTo>
                <a:lnTo>
                  <a:pt x="5150" y="14174"/>
                </a:lnTo>
                <a:cubicBezTo>
                  <a:pt x="5150" y="14142"/>
                  <a:pt x="5183" y="14120"/>
                  <a:pt x="5233" y="14120"/>
                </a:cubicBezTo>
                <a:close/>
                <a:moveTo>
                  <a:pt x="8028" y="14120"/>
                </a:moveTo>
                <a:lnTo>
                  <a:pt x="10521" y="14120"/>
                </a:lnTo>
                <a:cubicBezTo>
                  <a:pt x="10562" y="14120"/>
                  <a:pt x="10603" y="14142"/>
                  <a:pt x="10603" y="14174"/>
                </a:cubicBezTo>
                <a:lnTo>
                  <a:pt x="10611" y="18992"/>
                </a:lnTo>
                <a:cubicBezTo>
                  <a:pt x="10611" y="19025"/>
                  <a:pt x="10578" y="19046"/>
                  <a:pt x="10528" y="19046"/>
                </a:cubicBezTo>
                <a:lnTo>
                  <a:pt x="8038" y="19046"/>
                </a:lnTo>
                <a:cubicBezTo>
                  <a:pt x="7988" y="19046"/>
                  <a:pt x="7955" y="19025"/>
                  <a:pt x="7955" y="18992"/>
                </a:cubicBezTo>
                <a:lnTo>
                  <a:pt x="7945" y="14174"/>
                </a:lnTo>
                <a:cubicBezTo>
                  <a:pt x="7945" y="14142"/>
                  <a:pt x="7978" y="14120"/>
                  <a:pt x="8028" y="14120"/>
                </a:cubicBezTo>
                <a:close/>
                <a:moveTo>
                  <a:pt x="11106" y="14120"/>
                </a:moveTo>
                <a:lnTo>
                  <a:pt x="13589" y="14120"/>
                </a:lnTo>
                <a:cubicBezTo>
                  <a:pt x="13638" y="14120"/>
                  <a:pt x="13671" y="14142"/>
                  <a:pt x="13671" y="14174"/>
                </a:cubicBezTo>
                <a:lnTo>
                  <a:pt x="13679" y="18992"/>
                </a:lnTo>
                <a:cubicBezTo>
                  <a:pt x="13679" y="19025"/>
                  <a:pt x="13646" y="19046"/>
                  <a:pt x="13597" y="19046"/>
                </a:cubicBezTo>
                <a:lnTo>
                  <a:pt x="11106" y="19046"/>
                </a:lnTo>
                <a:cubicBezTo>
                  <a:pt x="11065" y="19046"/>
                  <a:pt x="11031" y="19019"/>
                  <a:pt x="11031" y="18992"/>
                </a:cubicBezTo>
                <a:lnTo>
                  <a:pt x="11023" y="14174"/>
                </a:lnTo>
                <a:cubicBezTo>
                  <a:pt x="11023" y="14142"/>
                  <a:pt x="11056" y="14120"/>
                  <a:pt x="11106" y="14120"/>
                </a:cubicBezTo>
                <a:close/>
                <a:moveTo>
                  <a:pt x="14184" y="14120"/>
                </a:moveTo>
                <a:lnTo>
                  <a:pt x="16386" y="14120"/>
                </a:lnTo>
                <a:cubicBezTo>
                  <a:pt x="16436" y="14120"/>
                  <a:pt x="16469" y="14142"/>
                  <a:pt x="16469" y="14174"/>
                </a:cubicBezTo>
                <a:lnTo>
                  <a:pt x="16476" y="18992"/>
                </a:lnTo>
                <a:cubicBezTo>
                  <a:pt x="16476" y="19025"/>
                  <a:pt x="16443" y="19046"/>
                  <a:pt x="16394" y="19046"/>
                </a:cubicBezTo>
                <a:lnTo>
                  <a:pt x="14192" y="19046"/>
                </a:lnTo>
                <a:cubicBezTo>
                  <a:pt x="14143" y="19046"/>
                  <a:pt x="14110" y="19019"/>
                  <a:pt x="14110" y="18992"/>
                </a:cubicBezTo>
                <a:lnTo>
                  <a:pt x="14102" y="14174"/>
                </a:lnTo>
                <a:cubicBezTo>
                  <a:pt x="14102" y="14142"/>
                  <a:pt x="14135" y="14120"/>
                  <a:pt x="14184" y="14120"/>
                </a:cubicBezTo>
                <a:close/>
                <a:moveTo>
                  <a:pt x="16971" y="14120"/>
                </a:moveTo>
                <a:lnTo>
                  <a:pt x="18828" y="14120"/>
                </a:lnTo>
                <a:cubicBezTo>
                  <a:pt x="18877" y="14120"/>
                  <a:pt x="18910" y="14142"/>
                  <a:pt x="18910" y="14174"/>
                </a:cubicBezTo>
                <a:lnTo>
                  <a:pt x="18918" y="18992"/>
                </a:lnTo>
                <a:cubicBezTo>
                  <a:pt x="18918" y="19025"/>
                  <a:pt x="18885" y="19046"/>
                  <a:pt x="18836" y="19046"/>
                </a:cubicBezTo>
                <a:lnTo>
                  <a:pt x="16979" y="19046"/>
                </a:lnTo>
                <a:cubicBezTo>
                  <a:pt x="16938" y="19046"/>
                  <a:pt x="16897" y="19019"/>
                  <a:pt x="16897" y="18992"/>
                </a:cubicBezTo>
                <a:lnTo>
                  <a:pt x="16889" y="14174"/>
                </a:lnTo>
                <a:cubicBezTo>
                  <a:pt x="16889" y="14142"/>
                  <a:pt x="16922" y="14120"/>
                  <a:pt x="16971" y="14120"/>
                </a:cubicBezTo>
                <a:close/>
                <a:moveTo>
                  <a:pt x="19413" y="14120"/>
                </a:moveTo>
                <a:lnTo>
                  <a:pt x="20568" y="14120"/>
                </a:lnTo>
                <a:cubicBezTo>
                  <a:pt x="20618" y="14120"/>
                  <a:pt x="20651" y="14142"/>
                  <a:pt x="20651" y="14174"/>
                </a:cubicBezTo>
                <a:lnTo>
                  <a:pt x="20661" y="18992"/>
                </a:lnTo>
                <a:cubicBezTo>
                  <a:pt x="20661" y="19019"/>
                  <a:pt x="20628" y="19046"/>
                  <a:pt x="20578" y="19046"/>
                </a:cubicBezTo>
                <a:lnTo>
                  <a:pt x="19423" y="19046"/>
                </a:lnTo>
                <a:cubicBezTo>
                  <a:pt x="19374" y="19046"/>
                  <a:pt x="19341" y="19025"/>
                  <a:pt x="19341" y="18992"/>
                </a:cubicBezTo>
                <a:lnTo>
                  <a:pt x="19331" y="14174"/>
                </a:lnTo>
                <a:cubicBezTo>
                  <a:pt x="19331" y="14142"/>
                  <a:pt x="19364" y="14120"/>
                  <a:pt x="19413" y="14120"/>
                </a:cubicBezTo>
                <a:close/>
              </a:path>
            </a:pathLst>
          </a:cu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5000"/>
            </a:pPr>
          </a:p>
        </p:txBody>
      </p:sp>
      <p:sp>
        <p:nvSpPr>
          <p:cNvPr id="184" name="Television"/>
          <p:cNvSpPr/>
          <p:nvPr/>
        </p:nvSpPr>
        <p:spPr>
          <a:xfrm>
            <a:off x="9844000" y="10747035"/>
            <a:ext cx="3657642" cy="22303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0" y="0"/>
                </a:lnTo>
                <a:close/>
                <a:moveTo>
                  <a:pt x="675" y="1107"/>
                </a:moveTo>
                <a:lnTo>
                  <a:pt x="20920" y="1107"/>
                </a:lnTo>
                <a:lnTo>
                  <a:pt x="20920" y="19403"/>
                </a:lnTo>
                <a:lnTo>
                  <a:pt x="675" y="19403"/>
                </a:lnTo>
                <a:lnTo>
                  <a:pt x="675" y="1107"/>
                </a:lnTo>
                <a:close/>
                <a:moveTo>
                  <a:pt x="945" y="1558"/>
                </a:moveTo>
                <a:lnTo>
                  <a:pt x="945" y="18952"/>
                </a:lnTo>
                <a:lnTo>
                  <a:pt x="20645" y="18952"/>
                </a:lnTo>
                <a:lnTo>
                  <a:pt x="20645" y="1558"/>
                </a:lnTo>
                <a:lnTo>
                  <a:pt x="945" y="1558"/>
                </a:lnTo>
                <a:close/>
                <a:moveTo>
                  <a:pt x="19683" y="20211"/>
                </a:moveTo>
                <a:cubicBezTo>
                  <a:pt x="19791" y="20211"/>
                  <a:pt x="19877" y="20352"/>
                  <a:pt x="19877" y="20529"/>
                </a:cubicBezTo>
                <a:cubicBezTo>
                  <a:pt x="19877" y="20706"/>
                  <a:pt x="19791" y="20847"/>
                  <a:pt x="19683" y="20847"/>
                </a:cubicBezTo>
                <a:cubicBezTo>
                  <a:pt x="19575" y="20847"/>
                  <a:pt x="19489" y="20706"/>
                  <a:pt x="19489" y="20529"/>
                </a:cubicBezTo>
                <a:cubicBezTo>
                  <a:pt x="19489" y="20352"/>
                  <a:pt x="19575" y="20211"/>
                  <a:pt x="19683" y="20211"/>
                </a:cubicBezTo>
                <a:close/>
                <a:moveTo>
                  <a:pt x="20412" y="20211"/>
                </a:moveTo>
                <a:cubicBezTo>
                  <a:pt x="20520" y="20211"/>
                  <a:pt x="20606" y="20352"/>
                  <a:pt x="20606" y="20529"/>
                </a:cubicBezTo>
                <a:cubicBezTo>
                  <a:pt x="20606" y="20706"/>
                  <a:pt x="20520" y="20847"/>
                  <a:pt x="20412" y="20847"/>
                </a:cubicBezTo>
                <a:cubicBezTo>
                  <a:pt x="20304" y="20847"/>
                  <a:pt x="20218" y="20706"/>
                  <a:pt x="20218" y="20529"/>
                </a:cubicBezTo>
                <a:cubicBezTo>
                  <a:pt x="20218" y="20352"/>
                  <a:pt x="20304" y="20211"/>
                  <a:pt x="20412" y="20211"/>
                </a:cubicBezTo>
                <a:close/>
              </a:path>
            </a:pathLst>
          </a:cu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5000"/>
            </a:pPr>
          </a:p>
        </p:txBody>
      </p:sp>
      <p:pic>
        <p:nvPicPr>
          <p:cNvPr id="185" name="Apache-nifi-logo.png" descr="Apache-nifi-logo.png"/>
          <p:cNvPicPr>
            <a:picLocks noChangeAspect="1"/>
          </p:cNvPicPr>
          <p:nvPr/>
        </p:nvPicPr>
        <p:blipFill>
          <a:blip r:embed="rId4">
            <a:extLst/>
          </a:blip>
          <a:srcRect l="437" t="0" r="437" b="0"/>
          <a:stretch>
            <a:fillRect/>
          </a:stretch>
        </p:blipFill>
        <p:spPr>
          <a:xfrm>
            <a:off x="228600" y="2739947"/>
            <a:ext cx="2676050" cy="1123733"/>
          </a:xfrm>
          <a:prstGeom prst="rect">
            <a:avLst/>
          </a:prstGeom>
          <a:ln w="12700">
            <a:miter lim="400000"/>
          </a:ln>
        </p:spPr>
      </p:pic>
      <p:sp>
        <p:nvSpPr>
          <p:cNvPr id="186" name="Line"/>
          <p:cNvSpPr/>
          <p:nvPr/>
        </p:nvSpPr>
        <p:spPr>
          <a:xfrm>
            <a:off x="2870199" y="3352799"/>
            <a:ext cx="927796" cy="16571"/>
          </a:xfrm>
          <a:prstGeom prst="line">
            <a:avLst/>
          </a:prstGeom>
          <a:ln w="127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5000"/>
            </a:pPr>
          </a:p>
        </p:txBody>
      </p:sp>
      <p:sp>
        <p:nvSpPr>
          <p:cNvPr id="187" name="Line"/>
          <p:cNvSpPr/>
          <p:nvPr/>
        </p:nvSpPr>
        <p:spPr>
          <a:xfrm>
            <a:off x="6752133" y="3376017"/>
            <a:ext cx="3023088" cy="1"/>
          </a:xfrm>
          <a:prstGeom prst="line">
            <a:avLst/>
          </a:prstGeom>
          <a:ln w="127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5000"/>
            </a:pPr>
          </a:p>
        </p:txBody>
      </p:sp>
      <p:sp>
        <p:nvSpPr>
          <p:cNvPr id="188" name="Line"/>
          <p:cNvSpPr/>
          <p:nvPr/>
        </p:nvSpPr>
        <p:spPr>
          <a:xfrm>
            <a:off x="6646910" y="3364427"/>
            <a:ext cx="1" cy="3693379"/>
          </a:xfrm>
          <a:prstGeom prst="line">
            <a:avLst/>
          </a:prstGeom>
          <a:ln w="127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5000"/>
            </a:pPr>
          </a:p>
        </p:txBody>
      </p:sp>
      <p:sp>
        <p:nvSpPr>
          <p:cNvPr id="189" name="{REST} /update"/>
          <p:cNvSpPr txBox="1"/>
          <p:nvPr/>
        </p:nvSpPr>
        <p:spPr>
          <a:xfrm>
            <a:off x="4106681" y="7033783"/>
            <a:ext cx="5080458" cy="9692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{REST} /update</a:t>
            </a:r>
          </a:p>
        </p:txBody>
      </p:sp>
      <p:sp>
        <p:nvSpPr>
          <p:cNvPr id="190" name="Line"/>
          <p:cNvSpPr/>
          <p:nvPr/>
        </p:nvSpPr>
        <p:spPr>
          <a:xfrm>
            <a:off x="6759420" y="8182040"/>
            <a:ext cx="3654089" cy="2386608"/>
          </a:xfrm>
          <a:prstGeom prst="line">
            <a:avLst/>
          </a:prstGeom>
          <a:ln w="127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5000"/>
            </a:pPr>
          </a:p>
        </p:txBody>
      </p:sp>
      <p:pic>
        <p:nvPicPr>
          <p:cNvPr id="191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6943064" y="3316323"/>
            <a:ext cx="1490292" cy="1577226"/>
          </a:xfrm>
          <a:prstGeom prst="rect">
            <a:avLst/>
          </a:prstGeom>
          <a:ln w="12700">
            <a:miter lim="400000"/>
          </a:ln>
        </p:spPr>
      </p:pic>
      <p:sp>
        <p:nvSpPr>
          <p:cNvPr id="192" name="Twitter TV"/>
          <p:cNvSpPr txBox="1"/>
          <p:nvPr/>
        </p:nvSpPr>
        <p:spPr>
          <a:xfrm>
            <a:off x="10810998" y="11588313"/>
            <a:ext cx="1723645" cy="5477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effectLst>
                  <a:outerShdw sx="100000" sy="100000" kx="0" ky="0" algn="b" rotWithShape="0" blurRad="38100" dist="54428" dir="2700000">
                    <a:srgbClr val="000000">
                      <a:alpha val="48000"/>
                    </a:srgbClr>
                  </a:outerShdw>
                </a:effectLst>
              </a:defRPr>
            </a:lvl1pPr>
          </a:lstStyle>
          <a:p>
            <a:pPr/>
            <a:r>
              <a:t>Twitter TV</a:t>
            </a:r>
          </a:p>
        </p:txBody>
      </p:sp>
      <p:sp>
        <p:nvSpPr>
          <p:cNvPr id="193" name="Drop a copy on the queue"/>
          <p:cNvSpPr txBox="1"/>
          <p:nvPr/>
        </p:nvSpPr>
        <p:spPr>
          <a:xfrm>
            <a:off x="15684203" y="2386630"/>
            <a:ext cx="4405885" cy="5477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effectLst>
                  <a:outerShdw sx="100000" sy="100000" kx="0" ky="0" algn="b" rotWithShape="0" blurRad="38100" dist="54428" dir="2700000">
                    <a:srgbClr val="000000">
                      <a:alpha val="48000"/>
                    </a:srgbClr>
                  </a:outerShdw>
                </a:effectLst>
              </a:defRPr>
            </a:lvl1pPr>
          </a:lstStyle>
          <a:p>
            <a:pPr/>
            <a:r>
              <a:t>Drop a copy on the queue</a:t>
            </a:r>
          </a:p>
        </p:txBody>
      </p:sp>
      <p:sp>
        <p:nvSpPr>
          <p:cNvPr id="194" name="Change Data"/>
          <p:cNvSpPr txBox="1"/>
          <p:nvPr/>
        </p:nvSpPr>
        <p:spPr>
          <a:xfrm>
            <a:off x="10208317" y="2532689"/>
            <a:ext cx="2274190" cy="5477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effectLst>
                  <a:outerShdw sx="100000" sy="100000" kx="0" ky="0" algn="b" rotWithShape="0" blurRad="38100" dist="54428" dir="2700000">
                    <a:srgbClr val="000000">
                      <a:alpha val="48000"/>
                    </a:srgbClr>
                  </a:outerShdw>
                </a:effectLst>
              </a:defRPr>
            </a:lvl1pPr>
          </a:lstStyle>
          <a:p>
            <a:pPr/>
            <a:r>
              <a:t>Change Data</a:t>
            </a:r>
          </a:p>
        </p:txBody>
      </p:sp>
      <p:sp>
        <p:nvSpPr>
          <p:cNvPr id="195" name="Hair Pick"/>
          <p:cNvSpPr/>
          <p:nvPr/>
        </p:nvSpPr>
        <p:spPr>
          <a:xfrm rot="3720564">
            <a:off x="10893649" y="3000471"/>
            <a:ext cx="631109" cy="15330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2" y="0"/>
                </a:moveTo>
                <a:cubicBezTo>
                  <a:pt x="7744" y="0"/>
                  <a:pt x="5262" y="1022"/>
                  <a:pt x="5262" y="2281"/>
                </a:cubicBezTo>
                <a:cubicBezTo>
                  <a:pt x="5262" y="2724"/>
                  <a:pt x="5565" y="3134"/>
                  <a:pt x="6090" y="3480"/>
                </a:cubicBezTo>
                <a:cubicBezTo>
                  <a:pt x="7205" y="4220"/>
                  <a:pt x="7796" y="5073"/>
                  <a:pt x="7796" y="5943"/>
                </a:cubicBezTo>
                <a:lnTo>
                  <a:pt x="7796" y="6019"/>
                </a:lnTo>
                <a:cubicBezTo>
                  <a:pt x="7796" y="7958"/>
                  <a:pt x="4331" y="8931"/>
                  <a:pt x="2022" y="9358"/>
                </a:cubicBezTo>
                <a:cubicBezTo>
                  <a:pt x="801" y="9585"/>
                  <a:pt x="0" y="10087"/>
                  <a:pt x="0" y="10638"/>
                </a:cubicBezTo>
                <a:lnTo>
                  <a:pt x="0" y="12858"/>
                </a:lnTo>
                <a:lnTo>
                  <a:pt x="0" y="21411"/>
                </a:lnTo>
                <a:lnTo>
                  <a:pt x="0" y="21421"/>
                </a:lnTo>
                <a:cubicBezTo>
                  <a:pt x="0" y="21497"/>
                  <a:pt x="121" y="21562"/>
                  <a:pt x="291" y="21583"/>
                </a:cubicBezTo>
                <a:cubicBezTo>
                  <a:pt x="304" y="21583"/>
                  <a:pt x="303" y="21584"/>
                  <a:pt x="316" y="21590"/>
                </a:cubicBezTo>
                <a:cubicBezTo>
                  <a:pt x="329" y="21590"/>
                  <a:pt x="344" y="21590"/>
                  <a:pt x="357" y="21595"/>
                </a:cubicBezTo>
                <a:cubicBezTo>
                  <a:pt x="370" y="21595"/>
                  <a:pt x="368" y="21595"/>
                  <a:pt x="381" y="21595"/>
                </a:cubicBezTo>
                <a:cubicBezTo>
                  <a:pt x="381" y="21595"/>
                  <a:pt x="394" y="21595"/>
                  <a:pt x="394" y="21595"/>
                </a:cubicBezTo>
                <a:cubicBezTo>
                  <a:pt x="394" y="21595"/>
                  <a:pt x="406" y="21595"/>
                  <a:pt x="406" y="21595"/>
                </a:cubicBezTo>
                <a:cubicBezTo>
                  <a:pt x="419" y="21595"/>
                  <a:pt x="435" y="21595"/>
                  <a:pt x="435" y="21595"/>
                </a:cubicBezTo>
                <a:cubicBezTo>
                  <a:pt x="448" y="21595"/>
                  <a:pt x="458" y="21595"/>
                  <a:pt x="472" y="21595"/>
                </a:cubicBezTo>
                <a:cubicBezTo>
                  <a:pt x="485" y="21595"/>
                  <a:pt x="500" y="21590"/>
                  <a:pt x="513" y="21590"/>
                </a:cubicBezTo>
                <a:cubicBezTo>
                  <a:pt x="526" y="21590"/>
                  <a:pt x="537" y="21589"/>
                  <a:pt x="537" y="21583"/>
                </a:cubicBezTo>
                <a:cubicBezTo>
                  <a:pt x="550" y="21583"/>
                  <a:pt x="565" y="21578"/>
                  <a:pt x="578" y="21573"/>
                </a:cubicBezTo>
                <a:cubicBezTo>
                  <a:pt x="591" y="21573"/>
                  <a:pt x="590" y="21568"/>
                  <a:pt x="603" y="21568"/>
                </a:cubicBezTo>
                <a:cubicBezTo>
                  <a:pt x="616" y="21563"/>
                  <a:pt x="631" y="21556"/>
                  <a:pt x="644" y="21556"/>
                </a:cubicBezTo>
                <a:cubicBezTo>
                  <a:pt x="644" y="21556"/>
                  <a:pt x="656" y="21551"/>
                  <a:pt x="656" y="21551"/>
                </a:cubicBezTo>
                <a:cubicBezTo>
                  <a:pt x="669" y="21546"/>
                  <a:pt x="684" y="21541"/>
                  <a:pt x="697" y="21536"/>
                </a:cubicBezTo>
                <a:cubicBezTo>
                  <a:pt x="697" y="21536"/>
                  <a:pt x="709" y="21529"/>
                  <a:pt x="709" y="21529"/>
                </a:cubicBezTo>
                <a:cubicBezTo>
                  <a:pt x="723" y="21524"/>
                  <a:pt x="737" y="21513"/>
                  <a:pt x="750" y="21502"/>
                </a:cubicBezTo>
                <a:cubicBezTo>
                  <a:pt x="777" y="21480"/>
                  <a:pt x="787" y="21460"/>
                  <a:pt x="787" y="21438"/>
                </a:cubicBezTo>
                <a:lnTo>
                  <a:pt x="1444" y="13037"/>
                </a:lnTo>
                <a:cubicBezTo>
                  <a:pt x="1457" y="12945"/>
                  <a:pt x="1643" y="12870"/>
                  <a:pt x="1866" y="12870"/>
                </a:cubicBezTo>
                <a:lnTo>
                  <a:pt x="2165" y="12870"/>
                </a:lnTo>
                <a:cubicBezTo>
                  <a:pt x="2388" y="12870"/>
                  <a:pt x="2588" y="12945"/>
                  <a:pt x="2588" y="13037"/>
                </a:cubicBezTo>
                <a:lnTo>
                  <a:pt x="2916" y="21433"/>
                </a:lnTo>
                <a:cubicBezTo>
                  <a:pt x="2916" y="21525"/>
                  <a:pt x="3099" y="21600"/>
                  <a:pt x="3322" y="21600"/>
                </a:cubicBezTo>
                <a:lnTo>
                  <a:pt x="3334" y="21600"/>
                </a:lnTo>
                <a:cubicBezTo>
                  <a:pt x="3334" y="21600"/>
                  <a:pt x="3346" y="21600"/>
                  <a:pt x="3346" y="21600"/>
                </a:cubicBezTo>
                <a:cubicBezTo>
                  <a:pt x="3346" y="21600"/>
                  <a:pt x="3359" y="21600"/>
                  <a:pt x="3359" y="21600"/>
                </a:cubicBezTo>
                <a:lnTo>
                  <a:pt x="3375" y="21600"/>
                </a:lnTo>
                <a:cubicBezTo>
                  <a:pt x="3598" y="21600"/>
                  <a:pt x="3781" y="21525"/>
                  <a:pt x="3781" y="21433"/>
                </a:cubicBezTo>
                <a:lnTo>
                  <a:pt x="4109" y="13037"/>
                </a:lnTo>
                <a:cubicBezTo>
                  <a:pt x="4109" y="12945"/>
                  <a:pt x="4291" y="12870"/>
                  <a:pt x="4528" y="12870"/>
                </a:cubicBezTo>
                <a:lnTo>
                  <a:pt x="5118" y="12870"/>
                </a:lnTo>
                <a:cubicBezTo>
                  <a:pt x="5341" y="12870"/>
                  <a:pt x="5540" y="12945"/>
                  <a:pt x="5540" y="13037"/>
                </a:cubicBezTo>
                <a:lnTo>
                  <a:pt x="5869" y="21433"/>
                </a:lnTo>
                <a:cubicBezTo>
                  <a:pt x="5869" y="21525"/>
                  <a:pt x="6051" y="21600"/>
                  <a:pt x="6275" y="21600"/>
                </a:cubicBezTo>
                <a:lnTo>
                  <a:pt x="6287" y="21600"/>
                </a:lnTo>
                <a:cubicBezTo>
                  <a:pt x="6287" y="21600"/>
                  <a:pt x="6299" y="21600"/>
                  <a:pt x="6299" y="21600"/>
                </a:cubicBezTo>
                <a:cubicBezTo>
                  <a:pt x="6299" y="21600"/>
                  <a:pt x="6311" y="21600"/>
                  <a:pt x="6311" y="21600"/>
                </a:cubicBezTo>
                <a:lnTo>
                  <a:pt x="6328" y="21600"/>
                </a:lnTo>
                <a:cubicBezTo>
                  <a:pt x="6551" y="21600"/>
                  <a:pt x="6734" y="21525"/>
                  <a:pt x="6734" y="21433"/>
                </a:cubicBezTo>
                <a:lnTo>
                  <a:pt x="7062" y="13037"/>
                </a:lnTo>
                <a:cubicBezTo>
                  <a:pt x="7062" y="12945"/>
                  <a:pt x="7244" y="12870"/>
                  <a:pt x="7480" y="12870"/>
                </a:cubicBezTo>
                <a:lnTo>
                  <a:pt x="8071" y="12870"/>
                </a:lnTo>
                <a:cubicBezTo>
                  <a:pt x="8294" y="12870"/>
                  <a:pt x="8493" y="12945"/>
                  <a:pt x="8493" y="13037"/>
                </a:cubicBezTo>
                <a:lnTo>
                  <a:pt x="8821" y="21433"/>
                </a:lnTo>
                <a:cubicBezTo>
                  <a:pt x="8821" y="21525"/>
                  <a:pt x="9004" y="21600"/>
                  <a:pt x="9227" y="21600"/>
                </a:cubicBezTo>
                <a:lnTo>
                  <a:pt x="9240" y="21600"/>
                </a:lnTo>
                <a:cubicBezTo>
                  <a:pt x="9240" y="21600"/>
                  <a:pt x="9252" y="21600"/>
                  <a:pt x="9252" y="21600"/>
                </a:cubicBezTo>
                <a:cubicBezTo>
                  <a:pt x="9252" y="21600"/>
                  <a:pt x="9264" y="21600"/>
                  <a:pt x="9264" y="21600"/>
                </a:cubicBezTo>
                <a:lnTo>
                  <a:pt x="9281" y="21600"/>
                </a:lnTo>
                <a:cubicBezTo>
                  <a:pt x="9504" y="21600"/>
                  <a:pt x="9687" y="21525"/>
                  <a:pt x="9687" y="21433"/>
                </a:cubicBezTo>
                <a:lnTo>
                  <a:pt x="10015" y="13037"/>
                </a:lnTo>
                <a:cubicBezTo>
                  <a:pt x="10015" y="12945"/>
                  <a:pt x="10197" y="12870"/>
                  <a:pt x="10433" y="12870"/>
                </a:cubicBezTo>
                <a:lnTo>
                  <a:pt x="11024" y="12870"/>
                </a:lnTo>
                <a:cubicBezTo>
                  <a:pt x="11247" y="12870"/>
                  <a:pt x="11446" y="12945"/>
                  <a:pt x="11446" y="13037"/>
                </a:cubicBezTo>
                <a:lnTo>
                  <a:pt x="11774" y="21433"/>
                </a:lnTo>
                <a:cubicBezTo>
                  <a:pt x="11774" y="21525"/>
                  <a:pt x="11957" y="21600"/>
                  <a:pt x="12180" y="21600"/>
                </a:cubicBezTo>
                <a:lnTo>
                  <a:pt x="12192" y="21600"/>
                </a:lnTo>
                <a:cubicBezTo>
                  <a:pt x="12192" y="21600"/>
                  <a:pt x="12205" y="21600"/>
                  <a:pt x="12205" y="21600"/>
                </a:cubicBezTo>
                <a:cubicBezTo>
                  <a:pt x="12205" y="21600"/>
                  <a:pt x="12217" y="21600"/>
                  <a:pt x="12217" y="21600"/>
                </a:cubicBezTo>
                <a:lnTo>
                  <a:pt x="12233" y="21600"/>
                </a:lnTo>
                <a:cubicBezTo>
                  <a:pt x="12456" y="21600"/>
                  <a:pt x="12639" y="21525"/>
                  <a:pt x="12639" y="21433"/>
                </a:cubicBezTo>
                <a:lnTo>
                  <a:pt x="12967" y="13037"/>
                </a:lnTo>
                <a:cubicBezTo>
                  <a:pt x="12967" y="12945"/>
                  <a:pt x="13149" y="12870"/>
                  <a:pt x="13386" y="12870"/>
                </a:cubicBezTo>
                <a:lnTo>
                  <a:pt x="13976" y="12870"/>
                </a:lnTo>
                <a:cubicBezTo>
                  <a:pt x="14199" y="12870"/>
                  <a:pt x="14399" y="12945"/>
                  <a:pt x="14399" y="13037"/>
                </a:cubicBezTo>
                <a:lnTo>
                  <a:pt x="14727" y="21433"/>
                </a:lnTo>
                <a:cubicBezTo>
                  <a:pt x="14727" y="21525"/>
                  <a:pt x="14910" y="21600"/>
                  <a:pt x="15133" y="21600"/>
                </a:cubicBezTo>
                <a:lnTo>
                  <a:pt x="15145" y="21600"/>
                </a:lnTo>
                <a:cubicBezTo>
                  <a:pt x="15145" y="21600"/>
                  <a:pt x="15157" y="21600"/>
                  <a:pt x="15157" y="21600"/>
                </a:cubicBezTo>
                <a:cubicBezTo>
                  <a:pt x="15157" y="21600"/>
                  <a:pt x="15170" y="21600"/>
                  <a:pt x="15170" y="21600"/>
                </a:cubicBezTo>
                <a:lnTo>
                  <a:pt x="15186" y="21600"/>
                </a:lnTo>
                <a:cubicBezTo>
                  <a:pt x="15409" y="21600"/>
                  <a:pt x="15592" y="21525"/>
                  <a:pt x="15592" y="21433"/>
                </a:cubicBezTo>
                <a:lnTo>
                  <a:pt x="15920" y="13037"/>
                </a:lnTo>
                <a:cubicBezTo>
                  <a:pt x="15920" y="12945"/>
                  <a:pt x="16102" y="12870"/>
                  <a:pt x="16338" y="12870"/>
                </a:cubicBezTo>
                <a:lnTo>
                  <a:pt x="16929" y="12870"/>
                </a:lnTo>
                <a:cubicBezTo>
                  <a:pt x="17152" y="12870"/>
                  <a:pt x="17351" y="12945"/>
                  <a:pt x="17351" y="13037"/>
                </a:cubicBezTo>
                <a:lnTo>
                  <a:pt x="17679" y="21433"/>
                </a:lnTo>
                <a:cubicBezTo>
                  <a:pt x="17679" y="21525"/>
                  <a:pt x="17862" y="21600"/>
                  <a:pt x="18085" y="21600"/>
                </a:cubicBezTo>
                <a:lnTo>
                  <a:pt x="18098" y="21600"/>
                </a:lnTo>
                <a:cubicBezTo>
                  <a:pt x="18098" y="21600"/>
                  <a:pt x="18110" y="21600"/>
                  <a:pt x="18110" y="21600"/>
                </a:cubicBezTo>
                <a:cubicBezTo>
                  <a:pt x="18110" y="21600"/>
                  <a:pt x="18122" y="21600"/>
                  <a:pt x="18122" y="21600"/>
                </a:cubicBezTo>
                <a:lnTo>
                  <a:pt x="18139" y="21600"/>
                </a:lnTo>
                <a:cubicBezTo>
                  <a:pt x="18362" y="21600"/>
                  <a:pt x="18545" y="21525"/>
                  <a:pt x="18545" y="21433"/>
                </a:cubicBezTo>
                <a:lnTo>
                  <a:pt x="18873" y="13037"/>
                </a:lnTo>
                <a:cubicBezTo>
                  <a:pt x="18873" y="12945"/>
                  <a:pt x="19055" y="12870"/>
                  <a:pt x="19291" y="12870"/>
                </a:cubicBezTo>
                <a:lnTo>
                  <a:pt x="19595" y="12870"/>
                </a:lnTo>
                <a:cubicBezTo>
                  <a:pt x="19818" y="12870"/>
                  <a:pt x="20000" y="12945"/>
                  <a:pt x="20013" y="13037"/>
                </a:cubicBezTo>
                <a:lnTo>
                  <a:pt x="20669" y="21438"/>
                </a:lnTo>
                <a:cubicBezTo>
                  <a:pt x="20669" y="21460"/>
                  <a:pt x="20684" y="21480"/>
                  <a:pt x="20710" y="21502"/>
                </a:cubicBezTo>
                <a:cubicBezTo>
                  <a:pt x="20723" y="21513"/>
                  <a:pt x="20734" y="21518"/>
                  <a:pt x="20747" y="21529"/>
                </a:cubicBezTo>
                <a:cubicBezTo>
                  <a:pt x="20747" y="21529"/>
                  <a:pt x="20763" y="21536"/>
                  <a:pt x="20763" y="21536"/>
                </a:cubicBezTo>
                <a:cubicBezTo>
                  <a:pt x="20777" y="21541"/>
                  <a:pt x="20787" y="21546"/>
                  <a:pt x="20800" y="21551"/>
                </a:cubicBezTo>
                <a:cubicBezTo>
                  <a:pt x="20800" y="21551"/>
                  <a:pt x="20813" y="21556"/>
                  <a:pt x="20813" y="21556"/>
                </a:cubicBezTo>
                <a:cubicBezTo>
                  <a:pt x="20826" y="21562"/>
                  <a:pt x="20841" y="21568"/>
                  <a:pt x="20854" y="21568"/>
                </a:cubicBezTo>
                <a:cubicBezTo>
                  <a:pt x="20867" y="21568"/>
                  <a:pt x="20865" y="21573"/>
                  <a:pt x="20878" y="21573"/>
                </a:cubicBezTo>
                <a:cubicBezTo>
                  <a:pt x="20891" y="21578"/>
                  <a:pt x="20906" y="21578"/>
                  <a:pt x="20919" y="21583"/>
                </a:cubicBezTo>
                <a:cubicBezTo>
                  <a:pt x="20932" y="21583"/>
                  <a:pt x="20944" y="21584"/>
                  <a:pt x="20944" y="21590"/>
                </a:cubicBezTo>
                <a:cubicBezTo>
                  <a:pt x="20957" y="21590"/>
                  <a:pt x="20972" y="21595"/>
                  <a:pt x="20985" y="21595"/>
                </a:cubicBezTo>
                <a:cubicBezTo>
                  <a:pt x="20998" y="21595"/>
                  <a:pt x="21013" y="21595"/>
                  <a:pt x="21026" y="21595"/>
                </a:cubicBezTo>
                <a:cubicBezTo>
                  <a:pt x="21039" y="21595"/>
                  <a:pt x="21050" y="21595"/>
                  <a:pt x="21050" y="21595"/>
                </a:cubicBezTo>
                <a:cubicBezTo>
                  <a:pt x="21050" y="21595"/>
                  <a:pt x="21063" y="21595"/>
                  <a:pt x="21063" y="21595"/>
                </a:cubicBezTo>
                <a:cubicBezTo>
                  <a:pt x="21063" y="21595"/>
                  <a:pt x="21075" y="21595"/>
                  <a:pt x="21075" y="21595"/>
                </a:cubicBezTo>
                <a:cubicBezTo>
                  <a:pt x="21088" y="21595"/>
                  <a:pt x="21091" y="21595"/>
                  <a:pt x="21104" y="21595"/>
                </a:cubicBezTo>
                <a:cubicBezTo>
                  <a:pt x="21117" y="21595"/>
                  <a:pt x="21128" y="21595"/>
                  <a:pt x="21141" y="21590"/>
                </a:cubicBezTo>
                <a:cubicBezTo>
                  <a:pt x="21154" y="21590"/>
                  <a:pt x="21156" y="21589"/>
                  <a:pt x="21169" y="21583"/>
                </a:cubicBezTo>
                <a:cubicBezTo>
                  <a:pt x="21340" y="21562"/>
                  <a:pt x="21456" y="21497"/>
                  <a:pt x="21456" y="21421"/>
                </a:cubicBezTo>
                <a:lnTo>
                  <a:pt x="21456" y="21411"/>
                </a:lnTo>
                <a:lnTo>
                  <a:pt x="21456" y="12858"/>
                </a:lnTo>
                <a:lnTo>
                  <a:pt x="21456" y="10638"/>
                </a:lnTo>
                <a:lnTo>
                  <a:pt x="21600" y="10638"/>
                </a:lnTo>
                <a:cubicBezTo>
                  <a:pt x="21600" y="10081"/>
                  <a:pt x="20816" y="9585"/>
                  <a:pt x="19582" y="9358"/>
                </a:cubicBezTo>
                <a:cubicBezTo>
                  <a:pt x="17273" y="8931"/>
                  <a:pt x="13808" y="7958"/>
                  <a:pt x="13808" y="6019"/>
                </a:cubicBezTo>
                <a:lnTo>
                  <a:pt x="13808" y="5943"/>
                </a:lnTo>
                <a:cubicBezTo>
                  <a:pt x="13808" y="5073"/>
                  <a:pt x="14399" y="4220"/>
                  <a:pt x="15514" y="3480"/>
                </a:cubicBezTo>
                <a:cubicBezTo>
                  <a:pt x="16039" y="3128"/>
                  <a:pt x="16338" y="2718"/>
                  <a:pt x="16338" y="2281"/>
                </a:cubicBezTo>
                <a:cubicBezTo>
                  <a:pt x="16338" y="1022"/>
                  <a:pt x="13860" y="0"/>
                  <a:pt x="10802" y="0"/>
                </a:cubicBezTo>
                <a:close/>
                <a:moveTo>
                  <a:pt x="10814" y="1675"/>
                </a:moveTo>
                <a:cubicBezTo>
                  <a:pt x="11628" y="1675"/>
                  <a:pt x="12283" y="1946"/>
                  <a:pt x="12283" y="2281"/>
                </a:cubicBezTo>
                <a:cubicBezTo>
                  <a:pt x="12283" y="2616"/>
                  <a:pt x="11628" y="2885"/>
                  <a:pt x="10814" y="2885"/>
                </a:cubicBezTo>
                <a:cubicBezTo>
                  <a:pt x="10001" y="2885"/>
                  <a:pt x="9346" y="2616"/>
                  <a:pt x="9346" y="2281"/>
                </a:cubicBezTo>
                <a:cubicBezTo>
                  <a:pt x="9346" y="1946"/>
                  <a:pt x="10001" y="1675"/>
                  <a:pt x="10814" y="1675"/>
                </a:cubicBezTo>
                <a:close/>
              </a:path>
            </a:pathLst>
          </a:custGeom>
          <a:blipFill>
            <a:blip r:embed="rId6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5000"/>
            </a:pPr>
          </a:p>
        </p:txBody>
      </p:sp>
      <p:sp>
        <p:nvSpPr>
          <p:cNvPr id="196" name="Get twitter data"/>
          <p:cNvSpPr txBox="1"/>
          <p:nvPr/>
        </p:nvSpPr>
        <p:spPr>
          <a:xfrm>
            <a:off x="3947660" y="1224449"/>
            <a:ext cx="2654809" cy="5477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effectLst>
                  <a:outerShdw sx="100000" sy="100000" kx="0" ky="0" algn="b" rotWithShape="0" blurRad="38100" dist="54428" dir="2700000">
                    <a:srgbClr val="000000">
                      <a:alpha val="48000"/>
                    </a:srgbClr>
                  </a:outerShdw>
                </a:effectLst>
              </a:defRPr>
            </a:lvl1pPr>
          </a:lstStyle>
          <a:p>
            <a:pPr/>
            <a:r>
              <a:t>Get twitter data</a:t>
            </a:r>
          </a:p>
        </p:txBody>
      </p:sp>
      <p:sp>
        <p:nvSpPr>
          <p:cNvPr id="197" name="Line"/>
          <p:cNvSpPr/>
          <p:nvPr/>
        </p:nvSpPr>
        <p:spPr>
          <a:xfrm flipH="1">
            <a:off x="12683827" y="5281469"/>
            <a:ext cx="4401001" cy="5319809"/>
          </a:xfrm>
          <a:prstGeom prst="line">
            <a:avLst/>
          </a:prstGeom>
          <a:ln w="127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5000"/>
            </a:pPr>
          </a:p>
        </p:txBody>
      </p:sp>
      <p:sp>
        <p:nvSpPr>
          <p:cNvPr id="198" name="Consume Queue"/>
          <p:cNvSpPr txBox="1"/>
          <p:nvPr/>
        </p:nvSpPr>
        <p:spPr>
          <a:xfrm>
            <a:off x="12058052" y="7209316"/>
            <a:ext cx="2894839" cy="5477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effectLst>
                  <a:outerShdw sx="100000" sy="100000" kx="0" ky="0" algn="b" rotWithShape="0" blurRad="38100" dist="54428" dir="2700000">
                    <a:srgbClr val="000000">
                      <a:alpha val="48000"/>
                    </a:srgbClr>
                  </a:outerShdw>
                </a:effectLst>
              </a:defRPr>
            </a:lvl1pPr>
          </a:lstStyle>
          <a:p>
            <a:pPr/>
            <a:r>
              <a:t>Consume Queue</a:t>
            </a:r>
          </a:p>
        </p:txBody>
      </p:sp>
      <p:sp>
        <p:nvSpPr>
          <p:cNvPr id="199" name="There is data!"/>
          <p:cNvSpPr txBox="1"/>
          <p:nvPr/>
        </p:nvSpPr>
        <p:spPr>
          <a:xfrm>
            <a:off x="6856650" y="5521546"/>
            <a:ext cx="2323720" cy="5477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effectLst>
                  <a:outerShdw sx="100000" sy="100000" kx="0" ky="0" algn="b" rotWithShape="0" blurRad="38100" dist="54428" dir="2700000">
                    <a:srgbClr val="000000">
                      <a:alpha val="48000"/>
                    </a:srgbClr>
                  </a:outerShdw>
                </a:effectLst>
              </a:defRPr>
            </a:lvl1pPr>
          </a:lstStyle>
          <a:p>
            <a:pPr/>
            <a:r>
              <a:t>There is data!</a:t>
            </a:r>
          </a:p>
        </p:txBody>
      </p:sp>
      <p:sp>
        <p:nvSpPr>
          <p:cNvPr id="200" name="Line"/>
          <p:cNvSpPr/>
          <p:nvPr/>
        </p:nvSpPr>
        <p:spPr>
          <a:xfrm>
            <a:off x="12695733" y="3681460"/>
            <a:ext cx="3656379" cy="832920"/>
          </a:xfrm>
          <a:prstGeom prst="line">
            <a:avLst/>
          </a:prstGeom>
          <a:ln w="127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5000"/>
            </a:pPr>
          </a:p>
        </p:txBody>
      </p:sp>
      <p:sp>
        <p:nvSpPr>
          <p:cNvPr id="201" name="Line"/>
          <p:cNvSpPr/>
          <p:nvPr/>
        </p:nvSpPr>
        <p:spPr>
          <a:xfrm>
            <a:off x="18737361" y="5205460"/>
            <a:ext cx="511492" cy="6063872"/>
          </a:xfrm>
          <a:prstGeom prst="line">
            <a:avLst/>
          </a:prstGeom>
          <a:ln w="127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5000"/>
            </a:pPr>
          </a:p>
        </p:txBody>
      </p:sp>
      <p:sp>
        <p:nvSpPr>
          <p:cNvPr id="202" name="Lets make a backup of the queue just in case"/>
          <p:cNvSpPr txBox="1"/>
          <p:nvPr/>
        </p:nvSpPr>
        <p:spPr>
          <a:xfrm>
            <a:off x="15738153" y="11962430"/>
            <a:ext cx="7566661" cy="5477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effectLst>
                  <a:outerShdw sx="100000" sy="100000" kx="0" ky="0" algn="b" rotWithShape="0" blurRad="38100" dist="54428" dir="2700000">
                    <a:srgbClr val="000000">
                      <a:alpha val="48000"/>
                    </a:srgbClr>
                  </a:outerShdw>
                </a:effectLst>
              </a:defRPr>
            </a:lvl1pPr>
          </a:lstStyle>
          <a:p>
            <a:pPr/>
            <a:r>
              <a:t>Lets make a backup of the queue just in case</a:t>
            </a:r>
          </a:p>
        </p:txBody>
      </p:sp>
      <p:sp>
        <p:nvSpPr>
          <p:cNvPr id="203" name="Clone data for the queue…"/>
          <p:cNvSpPr txBox="1"/>
          <p:nvPr/>
        </p:nvSpPr>
        <p:spPr>
          <a:xfrm>
            <a:off x="19360039" y="7734655"/>
            <a:ext cx="4292728" cy="10049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000">
                <a:effectLst>
                  <a:outerShdw sx="100000" sy="100000" kx="0" ky="0" algn="b" rotWithShape="0" blurRad="38100" dist="54428" dir="2700000">
                    <a:srgbClr val="000000">
                      <a:alpha val="48000"/>
                    </a:srgbClr>
                  </a:outerShdw>
                </a:effectLst>
              </a:defRPr>
            </a:pPr>
            <a:r>
              <a:t>Clone data for the queue</a:t>
            </a:r>
          </a:p>
          <a:p>
            <a:pPr>
              <a:defRPr sz="3000">
                <a:effectLst>
                  <a:outerShdw sx="100000" sy="100000" kx="0" ky="0" algn="b" rotWithShape="0" blurRad="38100" dist="54428" dir="2700000">
                    <a:srgbClr val="000000">
                      <a:alpha val="48000"/>
                    </a:srgbClr>
                  </a:outerShdw>
                </a:effectLst>
              </a:defRPr>
            </a:pPr>
            <a:r>
              <a:t>To another place.</a:t>
            </a:r>
          </a:p>
        </p:txBody>
      </p:sp>
      <p:sp>
        <p:nvSpPr>
          <p:cNvPr id="204" name="Safe"/>
          <p:cNvSpPr/>
          <p:nvPr/>
        </p:nvSpPr>
        <p:spPr>
          <a:xfrm>
            <a:off x="20921726" y="9715893"/>
            <a:ext cx="1269753" cy="12702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8" h="21600" fill="norm" stroke="1" extrusionOk="0">
                <a:moveTo>
                  <a:pt x="1739" y="0"/>
                </a:moveTo>
                <a:cubicBezTo>
                  <a:pt x="798" y="0"/>
                  <a:pt x="2" y="777"/>
                  <a:pt x="0" y="1696"/>
                </a:cubicBezTo>
                <a:lnTo>
                  <a:pt x="0" y="3247"/>
                </a:lnTo>
                <a:lnTo>
                  <a:pt x="4396" y="3247"/>
                </a:lnTo>
                <a:lnTo>
                  <a:pt x="4384" y="6208"/>
                </a:lnTo>
                <a:lnTo>
                  <a:pt x="0" y="6208"/>
                </a:lnTo>
                <a:lnTo>
                  <a:pt x="0" y="15128"/>
                </a:lnTo>
                <a:lnTo>
                  <a:pt x="4396" y="15128"/>
                </a:lnTo>
                <a:lnTo>
                  <a:pt x="4384" y="18090"/>
                </a:lnTo>
                <a:lnTo>
                  <a:pt x="0" y="18090"/>
                </a:lnTo>
                <a:lnTo>
                  <a:pt x="0" y="19896"/>
                </a:lnTo>
                <a:cubicBezTo>
                  <a:pt x="-1" y="20351"/>
                  <a:pt x="175" y="20779"/>
                  <a:pt x="496" y="21100"/>
                </a:cubicBezTo>
                <a:cubicBezTo>
                  <a:pt x="817" y="21422"/>
                  <a:pt x="1245" y="21600"/>
                  <a:pt x="1700" y="21600"/>
                </a:cubicBezTo>
                <a:lnTo>
                  <a:pt x="19858" y="21600"/>
                </a:lnTo>
                <a:cubicBezTo>
                  <a:pt x="20793" y="21600"/>
                  <a:pt x="21556" y="20839"/>
                  <a:pt x="21558" y="19904"/>
                </a:cubicBezTo>
                <a:lnTo>
                  <a:pt x="21598" y="1703"/>
                </a:lnTo>
                <a:cubicBezTo>
                  <a:pt x="21599" y="1248"/>
                  <a:pt x="21423" y="821"/>
                  <a:pt x="21102" y="500"/>
                </a:cubicBezTo>
                <a:cubicBezTo>
                  <a:pt x="20781" y="178"/>
                  <a:pt x="20353" y="0"/>
                  <a:pt x="19898" y="0"/>
                </a:cubicBezTo>
                <a:lnTo>
                  <a:pt x="1739" y="0"/>
                </a:lnTo>
                <a:close/>
                <a:moveTo>
                  <a:pt x="8" y="3711"/>
                </a:moveTo>
                <a:lnTo>
                  <a:pt x="0" y="5746"/>
                </a:lnTo>
                <a:lnTo>
                  <a:pt x="3921" y="5746"/>
                </a:lnTo>
                <a:lnTo>
                  <a:pt x="3930" y="3711"/>
                </a:lnTo>
                <a:lnTo>
                  <a:pt x="8" y="3711"/>
                </a:lnTo>
                <a:close/>
                <a:moveTo>
                  <a:pt x="5781" y="7462"/>
                </a:moveTo>
                <a:lnTo>
                  <a:pt x="8200" y="8517"/>
                </a:lnTo>
                <a:cubicBezTo>
                  <a:pt x="7906" y="8867"/>
                  <a:pt x="7679" y="9277"/>
                  <a:pt x="7542" y="9725"/>
                </a:cubicBezTo>
                <a:lnTo>
                  <a:pt x="5305" y="8240"/>
                </a:lnTo>
                <a:lnTo>
                  <a:pt x="5781" y="7462"/>
                </a:lnTo>
                <a:close/>
                <a:moveTo>
                  <a:pt x="15894" y="7462"/>
                </a:moveTo>
                <a:lnTo>
                  <a:pt x="16370" y="8240"/>
                </a:lnTo>
                <a:lnTo>
                  <a:pt x="14134" y="9725"/>
                </a:lnTo>
                <a:cubicBezTo>
                  <a:pt x="13997" y="9277"/>
                  <a:pt x="13770" y="8867"/>
                  <a:pt x="13475" y="8517"/>
                </a:cubicBezTo>
                <a:lnTo>
                  <a:pt x="15894" y="7462"/>
                </a:lnTo>
                <a:close/>
                <a:moveTo>
                  <a:pt x="10837" y="7795"/>
                </a:moveTo>
                <a:cubicBezTo>
                  <a:pt x="12458" y="7795"/>
                  <a:pt x="13772" y="9109"/>
                  <a:pt x="13772" y="10729"/>
                </a:cubicBezTo>
                <a:cubicBezTo>
                  <a:pt x="13772" y="12349"/>
                  <a:pt x="12458" y="13662"/>
                  <a:pt x="10837" y="13662"/>
                </a:cubicBezTo>
                <a:cubicBezTo>
                  <a:pt x="9216" y="13662"/>
                  <a:pt x="7903" y="12349"/>
                  <a:pt x="7903" y="10729"/>
                </a:cubicBezTo>
                <a:cubicBezTo>
                  <a:pt x="7903" y="9109"/>
                  <a:pt x="9216" y="7795"/>
                  <a:pt x="10837" y="7795"/>
                </a:cubicBezTo>
                <a:close/>
                <a:moveTo>
                  <a:pt x="10837" y="9072"/>
                </a:moveTo>
                <a:cubicBezTo>
                  <a:pt x="9923" y="9072"/>
                  <a:pt x="9179" y="9815"/>
                  <a:pt x="9179" y="10729"/>
                </a:cubicBezTo>
                <a:cubicBezTo>
                  <a:pt x="9179" y="11643"/>
                  <a:pt x="9923" y="12386"/>
                  <a:pt x="10837" y="12386"/>
                </a:cubicBezTo>
                <a:cubicBezTo>
                  <a:pt x="11751" y="12386"/>
                  <a:pt x="12495" y="11643"/>
                  <a:pt x="12495" y="10729"/>
                </a:cubicBezTo>
                <a:cubicBezTo>
                  <a:pt x="12495" y="9815"/>
                  <a:pt x="11751" y="9072"/>
                  <a:pt x="10837" y="9072"/>
                </a:cubicBezTo>
                <a:close/>
                <a:moveTo>
                  <a:pt x="10837" y="9585"/>
                </a:moveTo>
                <a:cubicBezTo>
                  <a:pt x="11468" y="9585"/>
                  <a:pt x="11982" y="10098"/>
                  <a:pt x="11982" y="10729"/>
                </a:cubicBezTo>
                <a:cubicBezTo>
                  <a:pt x="11982" y="11360"/>
                  <a:pt x="11468" y="11873"/>
                  <a:pt x="10837" y="11873"/>
                </a:cubicBezTo>
                <a:cubicBezTo>
                  <a:pt x="10206" y="11873"/>
                  <a:pt x="9693" y="11360"/>
                  <a:pt x="9693" y="10729"/>
                </a:cubicBezTo>
                <a:cubicBezTo>
                  <a:pt x="9693" y="10098"/>
                  <a:pt x="10206" y="9585"/>
                  <a:pt x="10837" y="9585"/>
                </a:cubicBezTo>
                <a:close/>
                <a:moveTo>
                  <a:pt x="10131" y="14099"/>
                </a:moveTo>
                <a:cubicBezTo>
                  <a:pt x="10359" y="14147"/>
                  <a:pt x="10595" y="14173"/>
                  <a:pt x="10837" y="14173"/>
                </a:cubicBezTo>
                <a:cubicBezTo>
                  <a:pt x="11079" y="14173"/>
                  <a:pt x="11315" y="14147"/>
                  <a:pt x="11543" y="14099"/>
                </a:cubicBezTo>
                <a:lnTo>
                  <a:pt x="11313" y="16489"/>
                </a:lnTo>
                <a:lnTo>
                  <a:pt x="10361" y="16489"/>
                </a:lnTo>
                <a:lnTo>
                  <a:pt x="10131" y="14099"/>
                </a:lnTo>
                <a:close/>
                <a:moveTo>
                  <a:pt x="8" y="15592"/>
                </a:moveTo>
                <a:lnTo>
                  <a:pt x="0" y="17626"/>
                </a:lnTo>
                <a:lnTo>
                  <a:pt x="3921" y="17626"/>
                </a:lnTo>
                <a:lnTo>
                  <a:pt x="3930" y="15592"/>
                </a:lnTo>
                <a:lnTo>
                  <a:pt x="8" y="15592"/>
                </a:lnTo>
                <a:close/>
              </a:path>
            </a:pathLst>
          </a:custGeom>
          <a:blipFill>
            <a:blip r:embed="rId7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5000"/>
            </a:pPr>
          </a:p>
        </p:txBody>
      </p:sp>
      <p:sp>
        <p:nvSpPr>
          <p:cNvPr id="205" name="How to abuse ETL Stuff"/>
          <p:cNvSpPr txBox="1"/>
          <p:nvPr/>
        </p:nvSpPr>
        <p:spPr>
          <a:xfrm>
            <a:off x="7842805" y="99583"/>
            <a:ext cx="7660031" cy="9692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How to abuse ETL Stuff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2019-04-11 21.26.58 azure.microsoft.com 1102d4894450.png" descr="2019-04-11 21.26.58 azure.microsoft.com 1102d4894450.png"/>
          <p:cNvPicPr>
            <a:picLocks noChangeAspect="0"/>
          </p:cNvPicPr>
          <p:nvPr>
            <p:ph type="pic" idx="13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12979400" y="901700"/>
            <a:ext cx="9906000" cy="11912600"/>
          </a:xfrm>
          <a:prstGeom prst="rect">
            <a:avLst/>
          </a:prstGeom>
        </p:spPr>
      </p:pic>
      <p:sp>
        <p:nvSpPr>
          <p:cNvPr id="208" name="Azure Data Factory Dem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Azure Data Factory Demo</a:t>
            </a:r>
          </a:p>
        </p:txBody>
      </p:sp>
      <p:sp>
        <p:nvSpPr>
          <p:cNvPr id="209" name="I have data!…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 have data!</a:t>
            </a:r>
          </a:p>
          <a:p>
            <a:pPr/>
            <a:r>
              <a:t>And Vaadin!</a:t>
            </a:r>
          </a:p>
          <a:p>
            <a:pPr/>
          </a:p>
          <a:p>
            <a:pPr/>
            <a:r>
              <a:t>Ok so maybe I got busy so I did not do this…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done.mp4" descr="done.mp4"/>
          <p:cNvPicPr>
            <a:picLocks noChangeAspect="0"/>
          </p:cNvPicPr>
          <p:nvPr>
            <p:ph type="pic" idx="13"/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3169900" y="3273425"/>
            <a:ext cx="9525000" cy="7143750"/>
          </a:xfrm>
          <a:prstGeom prst="rect">
            <a:avLst/>
          </a:prstGeom>
        </p:spPr>
      </p:pic>
      <p:sp>
        <p:nvSpPr>
          <p:cNvPr id="212" name="All done."/>
          <p:cNvSpPr txBox="1"/>
          <p:nvPr>
            <p:ph type="title"/>
          </p:nvPr>
        </p:nvSpPr>
        <p:spPr>
          <a:xfrm>
            <a:off x="1479550" y="1074737"/>
            <a:ext cx="9639300" cy="1693863"/>
          </a:xfrm>
          <a:prstGeom prst="rect">
            <a:avLst/>
          </a:prstGeom>
        </p:spPr>
        <p:txBody>
          <a:bodyPr/>
          <a:lstStyle/>
          <a:p>
            <a:pPr/>
            <a:r>
              <a:t>All done.</a:t>
            </a:r>
          </a:p>
        </p:txBody>
      </p:sp>
      <p:sp>
        <p:nvSpPr>
          <p:cNvPr id="213" name="Yes you can now go eat Brendons Hotdoggies."/>
          <p:cNvSpPr txBox="1"/>
          <p:nvPr>
            <p:ph type="body" sz="quarter" idx="1"/>
          </p:nvPr>
        </p:nvSpPr>
        <p:spPr>
          <a:xfrm>
            <a:off x="1479550" y="2755900"/>
            <a:ext cx="9639300" cy="5092700"/>
          </a:xfrm>
          <a:prstGeom prst="rect">
            <a:avLst/>
          </a:prstGeom>
        </p:spPr>
        <p:txBody>
          <a:bodyPr/>
          <a:lstStyle/>
          <a:p>
            <a:pPr/>
            <a:r>
              <a:t>Yes you can now go eat Brendons Hotdoggies.</a:t>
            </a:r>
          </a:p>
        </p:txBody>
      </p:sp>
      <p:sp>
        <p:nvSpPr>
          <p:cNvPr id="214" name="If you want a copy of the my wares?"/>
          <p:cNvSpPr txBox="1"/>
          <p:nvPr/>
        </p:nvSpPr>
        <p:spPr>
          <a:xfrm>
            <a:off x="822731" y="5890783"/>
            <a:ext cx="11562538" cy="9692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If you want a copy of the my wares?</a:t>
            </a:r>
          </a:p>
        </p:txBody>
      </p:sp>
      <p:sp>
        <p:nvSpPr>
          <p:cNvPr id="215" name="Apache Nifi">
            <a:hlinkClick r:id="rId5" invalidUrl="" action="" tgtFrame="" tooltip="" history="1" highlightClick="0" endSnd="0"/>
          </p:cNvPr>
          <p:cNvSpPr txBox="1"/>
          <p:nvPr/>
        </p:nvSpPr>
        <p:spPr>
          <a:xfrm>
            <a:off x="4434065" y="7871983"/>
            <a:ext cx="3730270" cy="9692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Apache Nifi</a:t>
            </a:r>
          </a:p>
        </p:txBody>
      </p:sp>
      <p:sp>
        <p:nvSpPr>
          <p:cNvPr id="216" name="Nifi Demo github">
            <a:hlinkClick r:id="rId6" invalidUrl="" action="" tgtFrame="" tooltip="" history="1" highlightClick="0" endSnd="0"/>
          </p:cNvPr>
          <p:cNvSpPr txBox="1"/>
          <p:nvPr/>
        </p:nvSpPr>
        <p:spPr>
          <a:xfrm>
            <a:off x="3602443" y="8864600"/>
            <a:ext cx="5393514" cy="9692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Nifi Demo github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60000" fill="hold"/>
                                        <p:tgtEl>
                                          <p:spTgt spid="2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211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I am not an expert here."/>
          <p:cNvSpPr txBox="1"/>
          <p:nvPr>
            <p:ph type="body" idx="14"/>
          </p:nvPr>
        </p:nvSpPr>
        <p:spPr>
          <a:xfrm>
            <a:off x="787400" y="553208"/>
            <a:ext cx="19621500" cy="1601462"/>
          </a:xfrm>
          <a:prstGeom prst="rect">
            <a:avLst/>
          </a:prstGeom>
        </p:spPr>
        <p:txBody>
          <a:bodyPr/>
          <a:lstStyle>
            <a:lvl1pPr algn="l">
              <a:defRPr sz="10000"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defRPr>
            </a:lvl1pPr>
          </a:lstStyle>
          <a:p>
            <a:pPr/>
            <a:r>
              <a:t>I am not an expert here.</a:t>
            </a:r>
          </a:p>
        </p:txBody>
      </p:sp>
      <p:sp>
        <p:nvSpPr>
          <p:cNvPr id="126" name="Nothing new. This is something that you probably have done before…"/>
          <p:cNvSpPr txBox="1"/>
          <p:nvPr/>
        </p:nvSpPr>
        <p:spPr>
          <a:xfrm>
            <a:off x="810133" y="2512583"/>
            <a:ext cx="22204935" cy="9692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Nothing new. This is something that you probably have done before…</a:t>
            </a:r>
          </a:p>
        </p:txBody>
      </p:sp>
      <p:sp>
        <p:nvSpPr>
          <p:cNvPr id="127" name="Maybe like this or similar or without even knowing that you have."/>
          <p:cNvSpPr txBox="1"/>
          <p:nvPr/>
        </p:nvSpPr>
        <p:spPr>
          <a:xfrm>
            <a:off x="901128" y="3839730"/>
            <a:ext cx="20448144" cy="9692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Maybe like this or similar or without even knowing that you have.</a:t>
            </a:r>
          </a:p>
        </p:txBody>
      </p:sp>
      <p:sp>
        <p:nvSpPr>
          <p:cNvPr id="128" name="No really. Have you consumed some api, changed and then saved it?"/>
          <p:cNvSpPr txBox="1"/>
          <p:nvPr/>
        </p:nvSpPr>
        <p:spPr>
          <a:xfrm>
            <a:off x="884529" y="5166877"/>
            <a:ext cx="22056141" cy="9692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No really. Have you consumed some api, changed and then saved it?</a:t>
            </a:r>
          </a:p>
        </p:txBody>
      </p:sp>
      <p:pic>
        <p:nvPicPr>
          <p:cNvPr id="129" name="giphy.mp4" descr="giphy.mp4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908149" y="7821171"/>
            <a:ext cx="8577963" cy="4789364"/>
          </a:xfrm>
          <a:prstGeom prst="rect">
            <a:avLst/>
          </a:prstGeom>
          <a:ln w="12700">
            <a:miter lim="400000"/>
          </a:ln>
        </p:spPr>
      </p:pic>
      <p:sp>
        <p:nvSpPr>
          <p:cNvPr id="130" name="Before you think this or me is crap soup"/>
          <p:cNvSpPr txBox="1"/>
          <p:nvPr/>
        </p:nvSpPr>
        <p:spPr>
          <a:xfrm>
            <a:off x="10530395" y="10259571"/>
            <a:ext cx="12721210" cy="9692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Before you think this or me is crap soup</a:t>
            </a:r>
          </a:p>
        </p:txBody>
      </p:sp>
      <p:sp>
        <p:nvSpPr>
          <p:cNvPr id="131" name="This might not apply to you but is important"/>
          <p:cNvSpPr txBox="1"/>
          <p:nvPr/>
        </p:nvSpPr>
        <p:spPr>
          <a:xfrm>
            <a:off x="9951796" y="11510312"/>
            <a:ext cx="13878408" cy="9692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This might not apply to you but is important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14:prism dir="r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000" fill="hold"/>
                                        <p:tgtEl>
                                          <p:spTgt spid="1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129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Wait, what data? where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Wait, what data? where?</a:t>
            </a:r>
          </a:p>
        </p:txBody>
      </p:sp>
      <p:sp>
        <p:nvSpPr>
          <p:cNvPr id="134" name="All data from all things!…"/>
          <p:cNvSpPr txBox="1"/>
          <p:nvPr>
            <p:ph type="body" idx="1"/>
          </p:nvPr>
        </p:nvSpPr>
        <p:spPr>
          <a:xfrm>
            <a:off x="1473200" y="2275524"/>
            <a:ext cx="21437600" cy="8039101"/>
          </a:xfrm>
          <a:prstGeom prst="rect">
            <a:avLst/>
          </a:prstGeom>
        </p:spPr>
        <p:txBody>
          <a:bodyPr/>
          <a:lstStyle/>
          <a:p>
            <a:pPr>
              <a:buBlip>
                <a:blip r:embed="rId3"/>
              </a:buBlip>
            </a:pPr>
            <a:r>
              <a:t>All data from all things!</a:t>
            </a:r>
          </a:p>
          <a:p>
            <a:pPr>
              <a:buBlip>
                <a:blip r:embed="rId3"/>
              </a:buBlip>
            </a:pPr>
            <a:r>
              <a:t>Old systems that need to be migrated</a:t>
            </a:r>
          </a:p>
          <a:p>
            <a:pPr>
              <a:buBlip>
                <a:blip r:embed="rId3"/>
              </a:buBlip>
            </a:pPr>
            <a:r>
              <a:t>Existing systems out of your control</a:t>
            </a:r>
          </a:p>
        </p:txBody>
      </p:sp>
      <p:sp>
        <p:nvSpPr>
          <p:cNvPr id="135" name="Virus"/>
          <p:cNvSpPr/>
          <p:nvPr/>
        </p:nvSpPr>
        <p:spPr>
          <a:xfrm>
            <a:off x="16986681" y="4787199"/>
            <a:ext cx="853044" cy="8537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5" h="21600" fill="norm" stroke="1" extrusionOk="0">
                <a:moveTo>
                  <a:pt x="8095" y="0"/>
                </a:moveTo>
                <a:cubicBezTo>
                  <a:pt x="8041" y="0"/>
                  <a:pt x="7982" y="6"/>
                  <a:pt x="7933" y="22"/>
                </a:cubicBezTo>
                <a:cubicBezTo>
                  <a:pt x="7745" y="70"/>
                  <a:pt x="7583" y="188"/>
                  <a:pt x="7480" y="361"/>
                </a:cubicBezTo>
                <a:cubicBezTo>
                  <a:pt x="7378" y="534"/>
                  <a:pt x="7353" y="728"/>
                  <a:pt x="7406" y="922"/>
                </a:cubicBezTo>
                <a:cubicBezTo>
                  <a:pt x="7455" y="1100"/>
                  <a:pt x="7568" y="1257"/>
                  <a:pt x="7730" y="1354"/>
                </a:cubicBezTo>
                <a:cubicBezTo>
                  <a:pt x="7853" y="1430"/>
                  <a:pt x="7939" y="1538"/>
                  <a:pt x="7987" y="1663"/>
                </a:cubicBezTo>
                <a:cubicBezTo>
                  <a:pt x="8106" y="1981"/>
                  <a:pt x="8214" y="2309"/>
                  <a:pt x="8305" y="2649"/>
                </a:cubicBezTo>
                <a:cubicBezTo>
                  <a:pt x="8386" y="2962"/>
                  <a:pt x="8457" y="3276"/>
                  <a:pt x="8511" y="3578"/>
                </a:cubicBezTo>
                <a:cubicBezTo>
                  <a:pt x="8564" y="3880"/>
                  <a:pt x="8397" y="4171"/>
                  <a:pt x="8117" y="4285"/>
                </a:cubicBezTo>
                <a:lnTo>
                  <a:pt x="8063" y="4317"/>
                </a:lnTo>
                <a:cubicBezTo>
                  <a:pt x="7982" y="4349"/>
                  <a:pt x="7897" y="4371"/>
                  <a:pt x="7810" y="4371"/>
                </a:cubicBezTo>
                <a:cubicBezTo>
                  <a:pt x="7595" y="4371"/>
                  <a:pt x="7390" y="4262"/>
                  <a:pt x="7277" y="4084"/>
                </a:cubicBezTo>
                <a:cubicBezTo>
                  <a:pt x="7244" y="4035"/>
                  <a:pt x="7211" y="3988"/>
                  <a:pt x="7184" y="3934"/>
                </a:cubicBezTo>
                <a:cubicBezTo>
                  <a:pt x="7173" y="3912"/>
                  <a:pt x="7163" y="3896"/>
                  <a:pt x="7152" y="3875"/>
                </a:cubicBezTo>
                <a:cubicBezTo>
                  <a:pt x="7077" y="3735"/>
                  <a:pt x="7055" y="3561"/>
                  <a:pt x="7103" y="3399"/>
                </a:cubicBezTo>
                <a:cubicBezTo>
                  <a:pt x="7157" y="3205"/>
                  <a:pt x="7132" y="2995"/>
                  <a:pt x="7029" y="2823"/>
                </a:cubicBezTo>
                <a:cubicBezTo>
                  <a:pt x="6905" y="2612"/>
                  <a:pt x="6652" y="2477"/>
                  <a:pt x="6388" y="2477"/>
                </a:cubicBezTo>
                <a:cubicBezTo>
                  <a:pt x="6264" y="2477"/>
                  <a:pt x="6150" y="2504"/>
                  <a:pt x="6048" y="2563"/>
                </a:cubicBezTo>
                <a:cubicBezTo>
                  <a:pt x="5876" y="2660"/>
                  <a:pt x="5752" y="2816"/>
                  <a:pt x="5698" y="3005"/>
                </a:cubicBezTo>
                <a:cubicBezTo>
                  <a:pt x="5644" y="3194"/>
                  <a:pt x="5672" y="3394"/>
                  <a:pt x="5769" y="3566"/>
                </a:cubicBezTo>
                <a:cubicBezTo>
                  <a:pt x="5866" y="3734"/>
                  <a:pt x="6021" y="3858"/>
                  <a:pt x="6210" y="3907"/>
                </a:cubicBezTo>
                <a:cubicBezTo>
                  <a:pt x="6382" y="3955"/>
                  <a:pt x="6528" y="4052"/>
                  <a:pt x="6609" y="4187"/>
                </a:cubicBezTo>
                <a:cubicBezTo>
                  <a:pt x="6619" y="4208"/>
                  <a:pt x="6630" y="4224"/>
                  <a:pt x="6641" y="4246"/>
                </a:cubicBezTo>
                <a:cubicBezTo>
                  <a:pt x="6673" y="4300"/>
                  <a:pt x="6699" y="4354"/>
                  <a:pt x="6726" y="4408"/>
                </a:cubicBezTo>
                <a:cubicBezTo>
                  <a:pt x="6861" y="4677"/>
                  <a:pt x="6781" y="5018"/>
                  <a:pt x="6533" y="5207"/>
                </a:cubicBezTo>
                <a:lnTo>
                  <a:pt x="6506" y="5229"/>
                </a:lnTo>
                <a:cubicBezTo>
                  <a:pt x="6387" y="5321"/>
                  <a:pt x="6247" y="5369"/>
                  <a:pt x="6102" y="5369"/>
                </a:cubicBezTo>
                <a:cubicBezTo>
                  <a:pt x="5951" y="5369"/>
                  <a:pt x="5816" y="5321"/>
                  <a:pt x="5703" y="5224"/>
                </a:cubicBezTo>
                <a:cubicBezTo>
                  <a:pt x="5461" y="5024"/>
                  <a:pt x="5224" y="4803"/>
                  <a:pt x="4993" y="4576"/>
                </a:cubicBezTo>
                <a:cubicBezTo>
                  <a:pt x="4745" y="4328"/>
                  <a:pt x="4513" y="4068"/>
                  <a:pt x="4298" y="3809"/>
                </a:cubicBezTo>
                <a:cubicBezTo>
                  <a:pt x="4211" y="3701"/>
                  <a:pt x="4163" y="3572"/>
                  <a:pt x="4163" y="3448"/>
                </a:cubicBezTo>
                <a:cubicBezTo>
                  <a:pt x="4163" y="3265"/>
                  <a:pt x="4093" y="3086"/>
                  <a:pt x="3969" y="2951"/>
                </a:cubicBezTo>
                <a:cubicBezTo>
                  <a:pt x="3835" y="2805"/>
                  <a:pt x="3641" y="2725"/>
                  <a:pt x="3431" y="2725"/>
                </a:cubicBezTo>
                <a:cubicBezTo>
                  <a:pt x="3237" y="2725"/>
                  <a:pt x="3059" y="2794"/>
                  <a:pt x="2924" y="2924"/>
                </a:cubicBezTo>
                <a:cubicBezTo>
                  <a:pt x="2784" y="3059"/>
                  <a:pt x="2704" y="3249"/>
                  <a:pt x="2704" y="3443"/>
                </a:cubicBezTo>
                <a:cubicBezTo>
                  <a:pt x="2704" y="3643"/>
                  <a:pt x="2779" y="3826"/>
                  <a:pt x="2919" y="3966"/>
                </a:cubicBezTo>
                <a:cubicBezTo>
                  <a:pt x="3054" y="4101"/>
                  <a:pt x="3231" y="4176"/>
                  <a:pt x="3414" y="4182"/>
                </a:cubicBezTo>
                <a:cubicBezTo>
                  <a:pt x="3554" y="4187"/>
                  <a:pt x="3672" y="4224"/>
                  <a:pt x="3764" y="4300"/>
                </a:cubicBezTo>
                <a:cubicBezTo>
                  <a:pt x="4033" y="4521"/>
                  <a:pt x="4299" y="4759"/>
                  <a:pt x="4552" y="5013"/>
                </a:cubicBezTo>
                <a:cubicBezTo>
                  <a:pt x="4783" y="5245"/>
                  <a:pt x="4999" y="5482"/>
                  <a:pt x="5198" y="5725"/>
                </a:cubicBezTo>
                <a:cubicBezTo>
                  <a:pt x="5387" y="5957"/>
                  <a:pt x="5392" y="6286"/>
                  <a:pt x="5203" y="6529"/>
                </a:cubicBezTo>
                <a:lnTo>
                  <a:pt x="5181" y="6556"/>
                </a:lnTo>
                <a:cubicBezTo>
                  <a:pt x="5057" y="6718"/>
                  <a:pt x="4864" y="6816"/>
                  <a:pt x="4664" y="6816"/>
                </a:cubicBezTo>
                <a:cubicBezTo>
                  <a:pt x="4568" y="6816"/>
                  <a:pt x="4475" y="6793"/>
                  <a:pt x="4383" y="6750"/>
                </a:cubicBezTo>
                <a:cubicBezTo>
                  <a:pt x="4330" y="6723"/>
                  <a:pt x="4276" y="6696"/>
                  <a:pt x="4222" y="6664"/>
                </a:cubicBezTo>
                <a:cubicBezTo>
                  <a:pt x="4189" y="6642"/>
                  <a:pt x="4158" y="6626"/>
                  <a:pt x="4121" y="6605"/>
                </a:cubicBezTo>
                <a:cubicBezTo>
                  <a:pt x="4008" y="6535"/>
                  <a:pt x="3921" y="6405"/>
                  <a:pt x="3883" y="6249"/>
                </a:cubicBezTo>
                <a:cubicBezTo>
                  <a:pt x="3835" y="6049"/>
                  <a:pt x="3706" y="5876"/>
                  <a:pt x="3528" y="5779"/>
                </a:cubicBezTo>
                <a:cubicBezTo>
                  <a:pt x="3426" y="5719"/>
                  <a:pt x="3302" y="5693"/>
                  <a:pt x="3183" y="5693"/>
                </a:cubicBezTo>
                <a:cubicBezTo>
                  <a:pt x="2925" y="5693"/>
                  <a:pt x="2681" y="5827"/>
                  <a:pt x="2552" y="6048"/>
                </a:cubicBezTo>
                <a:cubicBezTo>
                  <a:pt x="2450" y="6216"/>
                  <a:pt x="2423" y="6416"/>
                  <a:pt x="2471" y="6605"/>
                </a:cubicBezTo>
                <a:cubicBezTo>
                  <a:pt x="2520" y="6794"/>
                  <a:pt x="2644" y="6954"/>
                  <a:pt x="2811" y="7052"/>
                </a:cubicBezTo>
                <a:cubicBezTo>
                  <a:pt x="2924" y="7116"/>
                  <a:pt x="3049" y="7149"/>
                  <a:pt x="3178" y="7149"/>
                </a:cubicBezTo>
                <a:cubicBezTo>
                  <a:pt x="3243" y="7149"/>
                  <a:pt x="3307" y="7139"/>
                  <a:pt x="3367" y="7122"/>
                </a:cubicBezTo>
                <a:cubicBezTo>
                  <a:pt x="3431" y="7106"/>
                  <a:pt x="3496" y="7095"/>
                  <a:pt x="3560" y="7095"/>
                </a:cubicBezTo>
                <a:cubicBezTo>
                  <a:pt x="3668" y="7095"/>
                  <a:pt x="3765" y="7118"/>
                  <a:pt x="3851" y="7166"/>
                </a:cubicBezTo>
                <a:cubicBezTo>
                  <a:pt x="3873" y="7177"/>
                  <a:pt x="3889" y="7188"/>
                  <a:pt x="3910" y="7198"/>
                </a:cubicBezTo>
                <a:cubicBezTo>
                  <a:pt x="3964" y="7231"/>
                  <a:pt x="4012" y="7257"/>
                  <a:pt x="4060" y="7289"/>
                </a:cubicBezTo>
                <a:cubicBezTo>
                  <a:pt x="4319" y="7457"/>
                  <a:pt x="4416" y="7792"/>
                  <a:pt x="4298" y="8084"/>
                </a:cubicBezTo>
                <a:lnTo>
                  <a:pt x="4292" y="8094"/>
                </a:lnTo>
                <a:cubicBezTo>
                  <a:pt x="4185" y="8347"/>
                  <a:pt x="3936" y="8515"/>
                  <a:pt x="3656" y="8515"/>
                </a:cubicBezTo>
                <a:cubicBezTo>
                  <a:pt x="3613" y="8515"/>
                  <a:pt x="3576" y="8509"/>
                  <a:pt x="3533" y="8503"/>
                </a:cubicBezTo>
                <a:cubicBezTo>
                  <a:pt x="3242" y="8449"/>
                  <a:pt x="2941" y="8385"/>
                  <a:pt x="2645" y="8304"/>
                </a:cubicBezTo>
                <a:cubicBezTo>
                  <a:pt x="2305" y="8213"/>
                  <a:pt x="1976" y="8110"/>
                  <a:pt x="1658" y="7986"/>
                </a:cubicBezTo>
                <a:cubicBezTo>
                  <a:pt x="1529" y="7937"/>
                  <a:pt x="1421" y="7851"/>
                  <a:pt x="1362" y="7743"/>
                </a:cubicBezTo>
                <a:cubicBezTo>
                  <a:pt x="1270" y="7586"/>
                  <a:pt x="1120" y="7468"/>
                  <a:pt x="948" y="7414"/>
                </a:cubicBezTo>
                <a:cubicBezTo>
                  <a:pt x="878" y="7393"/>
                  <a:pt x="808" y="7382"/>
                  <a:pt x="738" y="7382"/>
                </a:cubicBezTo>
                <a:cubicBezTo>
                  <a:pt x="409" y="7382"/>
                  <a:pt x="118" y="7597"/>
                  <a:pt x="32" y="7910"/>
                </a:cubicBezTo>
                <a:cubicBezTo>
                  <a:pt x="-22" y="8099"/>
                  <a:pt x="-1" y="8299"/>
                  <a:pt x="96" y="8471"/>
                </a:cubicBezTo>
                <a:cubicBezTo>
                  <a:pt x="193" y="8644"/>
                  <a:pt x="350" y="8768"/>
                  <a:pt x="544" y="8817"/>
                </a:cubicBezTo>
                <a:cubicBezTo>
                  <a:pt x="603" y="8833"/>
                  <a:pt x="668" y="8844"/>
                  <a:pt x="732" y="8844"/>
                </a:cubicBezTo>
                <a:cubicBezTo>
                  <a:pt x="851" y="8844"/>
                  <a:pt x="970" y="8812"/>
                  <a:pt x="1078" y="8758"/>
                </a:cubicBezTo>
                <a:cubicBezTo>
                  <a:pt x="1174" y="8709"/>
                  <a:pt x="1276" y="8677"/>
                  <a:pt x="1379" y="8677"/>
                </a:cubicBezTo>
                <a:cubicBezTo>
                  <a:pt x="1411" y="8677"/>
                  <a:pt x="1442" y="8677"/>
                  <a:pt x="1475" y="8682"/>
                </a:cubicBezTo>
                <a:cubicBezTo>
                  <a:pt x="1809" y="8736"/>
                  <a:pt x="2149" y="8811"/>
                  <a:pt x="2483" y="8903"/>
                </a:cubicBezTo>
                <a:cubicBezTo>
                  <a:pt x="2795" y="8984"/>
                  <a:pt x="3096" y="9082"/>
                  <a:pt x="3387" y="9190"/>
                </a:cubicBezTo>
                <a:cubicBezTo>
                  <a:pt x="3672" y="9292"/>
                  <a:pt x="3846" y="9584"/>
                  <a:pt x="3803" y="9891"/>
                </a:cubicBezTo>
                <a:lnTo>
                  <a:pt x="3798" y="9923"/>
                </a:lnTo>
                <a:cubicBezTo>
                  <a:pt x="3760" y="10236"/>
                  <a:pt x="3505" y="10474"/>
                  <a:pt x="3198" y="10490"/>
                </a:cubicBezTo>
                <a:cubicBezTo>
                  <a:pt x="3139" y="10495"/>
                  <a:pt x="3081" y="10495"/>
                  <a:pt x="3022" y="10495"/>
                </a:cubicBezTo>
                <a:cubicBezTo>
                  <a:pt x="2984" y="10495"/>
                  <a:pt x="2945" y="10495"/>
                  <a:pt x="2902" y="10495"/>
                </a:cubicBezTo>
                <a:cubicBezTo>
                  <a:pt x="2767" y="10489"/>
                  <a:pt x="2633" y="10425"/>
                  <a:pt x="2520" y="10306"/>
                </a:cubicBezTo>
                <a:cubicBezTo>
                  <a:pt x="2380" y="10160"/>
                  <a:pt x="2192" y="10080"/>
                  <a:pt x="1993" y="10080"/>
                </a:cubicBezTo>
                <a:lnTo>
                  <a:pt x="1976" y="10080"/>
                </a:lnTo>
                <a:cubicBezTo>
                  <a:pt x="1589" y="10085"/>
                  <a:pt x="1265" y="10408"/>
                  <a:pt x="1259" y="10797"/>
                </a:cubicBezTo>
                <a:cubicBezTo>
                  <a:pt x="1254" y="10996"/>
                  <a:pt x="1330" y="11181"/>
                  <a:pt x="1470" y="11321"/>
                </a:cubicBezTo>
                <a:cubicBezTo>
                  <a:pt x="1610" y="11461"/>
                  <a:pt x="1793" y="11537"/>
                  <a:pt x="1986" y="11537"/>
                </a:cubicBezTo>
                <a:cubicBezTo>
                  <a:pt x="2180" y="11537"/>
                  <a:pt x="2365" y="11461"/>
                  <a:pt x="2505" y="11321"/>
                </a:cubicBezTo>
                <a:cubicBezTo>
                  <a:pt x="2634" y="11192"/>
                  <a:pt x="2790" y="11121"/>
                  <a:pt x="2946" y="11115"/>
                </a:cubicBezTo>
                <a:cubicBezTo>
                  <a:pt x="2967" y="11115"/>
                  <a:pt x="2990" y="11115"/>
                  <a:pt x="3017" y="11115"/>
                </a:cubicBezTo>
                <a:cubicBezTo>
                  <a:pt x="3076" y="11115"/>
                  <a:pt x="3134" y="11115"/>
                  <a:pt x="3193" y="11120"/>
                </a:cubicBezTo>
                <a:cubicBezTo>
                  <a:pt x="3500" y="11137"/>
                  <a:pt x="3753" y="11379"/>
                  <a:pt x="3791" y="11687"/>
                </a:cubicBezTo>
                <a:lnTo>
                  <a:pt x="3798" y="11719"/>
                </a:lnTo>
                <a:cubicBezTo>
                  <a:pt x="3835" y="12027"/>
                  <a:pt x="3667" y="12313"/>
                  <a:pt x="3382" y="12415"/>
                </a:cubicBezTo>
                <a:cubicBezTo>
                  <a:pt x="3091" y="12523"/>
                  <a:pt x="2785" y="12621"/>
                  <a:pt x="2478" y="12702"/>
                </a:cubicBezTo>
                <a:cubicBezTo>
                  <a:pt x="2144" y="12794"/>
                  <a:pt x="1804" y="12864"/>
                  <a:pt x="1470" y="12923"/>
                </a:cubicBezTo>
                <a:cubicBezTo>
                  <a:pt x="1432" y="12928"/>
                  <a:pt x="1400" y="12933"/>
                  <a:pt x="1362" y="12933"/>
                </a:cubicBezTo>
                <a:cubicBezTo>
                  <a:pt x="1260" y="12933"/>
                  <a:pt x="1168" y="12912"/>
                  <a:pt x="1088" y="12864"/>
                </a:cubicBezTo>
                <a:cubicBezTo>
                  <a:pt x="980" y="12799"/>
                  <a:pt x="851" y="12766"/>
                  <a:pt x="727" y="12766"/>
                </a:cubicBezTo>
                <a:cubicBezTo>
                  <a:pt x="674" y="12766"/>
                  <a:pt x="620" y="12772"/>
                  <a:pt x="566" y="12783"/>
                </a:cubicBezTo>
                <a:cubicBezTo>
                  <a:pt x="383" y="12826"/>
                  <a:pt x="215" y="12944"/>
                  <a:pt x="113" y="13117"/>
                </a:cubicBezTo>
                <a:cubicBezTo>
                  <a:pt x="11" y="13289"/>
                  <a:pt x="-28" y="13490"/>
                  <a:pt x="20" y="13673"/>
                </a:cubicBezTo>
                <a:cubicBezTo>
                  <a:pt x="101" y="13997"/>
                  <a:pt x="393" y="14228"/>
                  <a:pt x="727" y="14228"/>
                </a:cubicBezTo>
                <a:cubicBezTo>
                  <a:pt x="792" y="14228"/>
                  <a:pt x="857" y="14217"/>
                  <a:pt x="916" y="14201"/>
                </a:cubicBezTo>
                <a:cubicBezTo>
                  <a:pt x="1094" y="14152"/>
                  <a:pt x="1250" y="14039"/>
                  <a:pt x="1347" y="13877"/>
                </a:cubicBezTo>
                <a:cubicBezTo>
                  <a:pt x="1422" y="13753"/>
                  <a:pt x="1529" y="13668"/>
                  <a:pt x="1653" y="13619"/>
                </a:cubicBezTo>
                <a:cubicBezTo>
                  <a:pt x="1971" y="13501"/>
                  <a:pt x="2300" y="13392"/>
                  <a:pt x="2640" y="13301"/>
                </a:cubicBezTo>
                <a:cubicBezTo>
                  <a:pt x="2952" y="13220"/>
                  <a:pt x="3263" y="13149"/>
                  <a:pt x="3570" y="13095"/>
                </a:cubicBezTo>
                <a:cubicBezTo>
                  <a:pt x="3608" y="13089"/>
                  <a:pt x="3646" y="13085"/>
                  <a:pt x="3678" y="13085"/>
                </a:cubicBezTo>
                <a:cubicBezTo>
                  <a:pt x="3942" y="13085"/>
                  <a:pt x="4173" y="13247"/>
                  <a:pt x="4276" y="13489"/>
                </a:cubicBezTo>
                <a:lnTo>
                  <a:pt x="4287" y="13521"/>
                </a:lnTo>
                <a:cubicBezTo>
                  <a:pt x="4411" y="13813"/>
                  <a:pt x="4309" y="14143"/>
                  <a:pt x="4050" y="14316"/>
                </a:cubicBezTo>
                <a:cubicBezTo>
                  <a:pt x="4002" y="14348"/>
                  <a:pt x="3952" y="14380"/>
                  <a:pt x="3899" y="14407"/>
                </a:cubicBezTo>
                <a:cubicBezTo>
                  <a:pt x="3877" y="14418"/>
                  <a:pt x="3861" y="14428"/>
                  <a:pt x="3840" y="14439"/>
                </a:cubicBezTo>
                <a:cubicBezTo>
                  <a:pt x="3754" y="14487"/>
                  <a:pt x="3651" y="14515"/>
                  <a:pt x="3548" y="14515"/>
                </a:cubicBezTo>
                <a:cubicBezTo>
                  <a:pt x="3489" y="14515"/>
                  <a:pt x="3426" y="14504"/>
                  <a:pt x="3367" y="14488"/>
                </a:cubicBezTo>
                <a:cubicBezTo>
                  <a:pt x="3302" y="14471"/>
                  <a:pt x="3231" y="14461"/>
                  <a:pt x="3166" y="14461"/>
                </a:cubicBezTo>
                <a:cubicBezTo>
                  <a:pt x="3032" y="14461"/>
                  <a:pt x="2902" y="14498"/>
                  <a:pt x="2789" y="14569"/>
                </a:cubicBezTo>
                <a:cubicBezTo>
                  <a:pt x="2466" y="14763"/>
                  <a:pt x="2349" y="15221"/>
                  <a:pt x="2532" y="15550"/>
                </a:cubicBezTo>
                <a:cubicBezTo>
                  <a:pt x="2661" y="15782"/>
                  <a:pt x="2902" y="15923"/>
                  <a:pt x="3166" y="15923"/>
                </a:cubicBezTo>
                <a:cubicBezTo>
                  <a:pt x="3296" y="15923"/>
                  <a:pt x="3420" y="15891"/>
                  <a:pt x="3533" y="15827"/>
                </a:cubicBezTo>
                <a:cubicBezTo>
                  <a:pt x="3700" y="15729"/>
                  <a:pt x="3823" y="15572"/>
                  <a:pt x="3872" y="15383"/>
                </a:cubicBezTo>
                <a:cubicBezTo>
                  <a:pt x="3920" y="15210"/>
                  <a:pt x="4018" y="15064"/>
                  <a:pt x="4153" y="14983"/>
                </a:cubicBezTo>
                <a:cubicBezTo>
                  <a:pt x="4174" y="14973"/>
                  <a:pt x="4190" y="14962"/>
                  <a:pt x="4212" y="14951"/>
                </a:cubicBezTo>
                <a:cubicBezTo>
                  <a:pt x="4266" y="14919"/>
                  <a:pt x="4319" y="14892"/>
                  <a:pt x="4373" y="14865"/>
                </a:cubicBezTo>
                <a:cubicBezTo>
                  <a:pt x="4459" y="14822"/>
                  <a:pt x="4556" y="14801"/>
                  <a:pt x="4653" y="14801"/>
                </a:cubicBezTo>
                <a:cubicBezTo>
                  <a:pt x="4852" y="14801"/>
                  <a:pt x="5047" y="14897"/>
                  <a:pt x="5171" y="15059"/>
                </a:cubicBezTo>
                <a:lnTo>
                  <a:pt x="5191" y="15086"/>
                </a:lnTo>
                <a:cubicBezTo>
                  <a:pt x="5380" y="15329"/>
                  <a:pt x="5380" y="15664"/>
                  <a:pt x="5186" y="15891"/>
                </a:cubicBezTo>
                <a:cubicBezTo>
                  <a:pt x="4987" y="16133"/>
                  <a:pt x="4766" y="16370"/>
                  <a:pt x="4540" y="16602"/>
                </a:cubicBezTo>
                <a:cubicBezTo>
                  <a:pt x="4292" y="16850"/>
                  <a:pt x="4034" y="17083"/>
                  <a:pt x="3776" y="17299"/>
                </a:cubicBezTo>
                <a:cubicBezTo>
                  <a:pt x="3668" y="17385"/>
                  <a:pt x="3538" y="17433"/>
                  <a:pt x="3414" y="17433"/>
                </a:cubicBezTo>
                <a:cubicBezTo>
                  <a:pt x="3231" y="17433"/>
                  <a:pt x="3054" y="17503"/>
                  <a:pt x="2919" y="17627"/>
                </a:cubicBezTo>
                <a:cubicBezTo>
                  <a:pt x="2779" y="17757"/>
                  <a:pt x="2699" y="17947"/>
                  <a:pt x="2693" y="18147"/>
                </a:cubicBezTo>
                <a:cubicBezTo>
                  <a:pt x="2688" y="18346"/>
                  <a:pt x="2757" y="18540"/>
                  <a:pt x="2892" y="18674"/>
                </a:cubicBezTo>
                <a:cubicBezTo>
                  <a:pt x="3032" y="18820"/>
                  <a:pt x="3215" y="18895"/>
                  <a:pt x="3414" y="18895"/>
                </a:cubicBezTo>
                <a:cubicBezTo>
                  <a:pt x="3608" y="18895"/>
                  <a:pt x="3792" y="18820"/>
                  <a:pt x="3932" y="18680"/>
                </a:cubicBezTo>
                <a:cubicBezTo>
                  <a:pt x="4067" y="18545"/>
                  <a:pt x="4142" y="18367"/>
                  <a:pt x="4148" y="18184"/>
                </a:cubicBezTo>
                <a:cubicBezTo>
                  <a:pt x="4153" y="18044"/>
                  <a:pt x="4190" y="17925"/>
                  <a:pt x="4266" y="17833"/>
                </a:cubicBezTo>
                <a:cubicBezTo>
                  <a:pt x="4486" y="17563"/>
                  <a:pt x="4723" y="17299"/>
                  <a:pt x="4976" y="17046"/>
                </a:cubicBezTo>
                <a:cubicBezTo>
                  <a:pt x="5207" y="16814"/>
                  <a:pt x="5445" y="16598"/>
                  <a:pt x="5688" y="16398"/>
                </a:cubicBezTo>
                <a:cubicBezTo>
                  <a:pt x="5801" y="16306"/>
                  <a:pt x="5941" y="16251"/>
                  <a:pt x="6087" y="16251"/>
                </a:cubicBezTo>
                <a:cubicBezTo>
                  <a:pt x="6232" y="16251"/>
                  <a:pt x="6372" y="16301"/>
                  <a:pt x="6496" y="16398"/>
                </a:cubicBezTo>
                <a:lnTo>
                  <a:pt x="6518" y="16413"/>
                </a:lnTo>
                <a:cubicBezTo>
                  <a:pt x="6765" y="16602"/>
                  <a:pt x="6846" y="16937"/>
                  <a:pt x="6711" y="17213"/>
                </a:cubicBezTo>
                <a:cubicBezTo>
                  <a:pt x="6684" y="17267"/>
                  <a:pt x="6658" y="17320"/>
                  <a:pt x="6625" y="17374"/>
                </a:cubicBezTo>
                <a:cubicBezTo>
                  <a:pt x="6604" y="17407"/>
                  <a:pt x="6586" y="17440"/>
                  <a:pt x="6565" y="17477"/>
                </a:cubicBezTo>
                <a:cubicBezTo>
                  <a:pt x="6495" y="17591"/>
                  <a:pt x="6366" y="17677"/>
                  <a:pt x="6210" y="17715"/>
                </a:cubicBezTo>
                <a:cubicBezTo>
                  <a:pt x="6010" y="17764"/>
                  <a:pt x="5839" y="17893"/>
                  <a:pt x="5742" y="18071"/>
                </a:cubicBezTo>
                <a:cubicBezTo>
                  <a:pt x="5553" y="18411"/>
                  <a:pt x="5672" y="18853"/>
                  <a:pt x="6006" y="19047"/>
                </a:cubicBezTo>
                <a:cubicBezTo>
                  <a:pt x="6119" y="19117"/>
                  <a:pt x="6247" y="19150"/>
                  <a:pt x="6376" y="19150"/>
                </a:cubicBezTo>
                <a:cubicBezTo>
                  <a:pt x="6635" y="19150"/>
                  <a:pt x="6878" y="19009"/>
                  <a:pt x="7007" y="18782"/>
                </a:cubicBezTo>
                <a:cubicBezTo>
                  <a:pt x="7104" y="18615"/>
                  <a:pt x="7130" y="18416"/>
                  <a:pt x="7077" y="18228"/>
                </a:cubicBezTo>
                <a:cubicBezTo>
                  <a:pt x="7028" y="18055"/>
                  <a:pt x="7045" y="17882"/>
                  <a:pt x="7120" y="17742"/>
                </a:cubicBezTo>
                <a:cubicBezTo>
                  <a:pt x="7131" y="17720"/>
                  <a:pt x="7141" y="17703"/>
                  <a:pt x="7152" y="17681"/>
                </a:cubicBezTo>
                <a:cubicBezTo>
                  <a:pt x="7185" y="17627"/>
                  <a:pt x="7213" y="17580"/>
                  <a:pt x="7245" y="17531"/>
                </a:cubicBezTo>
                <a:cubicBezTo>
                  <a:pt x="7363" y="17353"/>
                  <a:pt x="7561" y="17245"/>
                  <a:pt x="7777" y="17245"/>
                </a:cubicBezTo>
                <a:cubicBezTo>
                  <a:pt x="7863" y="17245"/>
                  <a:pt x="7950" y="17261"/>
                  <a:pt x="8031" y="17293"/>
                </a:cubicBezTo>
                <a:lnTo>
                  <a:pt x="8063" y="17304"/>
                </a:lnTo>
                <a:cubicBezTo>
                  <a:pt x="8348" y="17422"/>
                  <a:pt x="8510" y="17715"/>
                  <a:pt x="8462" y="18017"/>
                </a:cubicBezTo>
                <a:cubicBezTo>
                  <a:pt x="8408" y="18324"/>
                  <a:pt x="8337" y="18636"/>
                  <a:pt x="8256" y="18949"/>
                </a:cubicBezTo>
                <a:cubicBezTo>
                  <a:pt x="8165" y="19289"/>
                  <a:pt x="8062" y="19619"/>
                  <a:pt x="7938" y="19937"/>
                </a:cubicBezTo>
                <a:cubicBezTo>
                  <a:pt x="7890" y="20067"/>
                  <a:pt x="7804" y="20175"/>
                  <a:pt x="7696" y="20234"/>
                </a:cubicBezTo>
                <a:cubicBezTo>
                  <a:pt x="7540" y="20326"/>
                  <a:pt x="7422" y="20476"/>
                  <a:pt x="7368" y="20649"/>
                </a:cubicBezTo>
                <a:cubicBezTo>
                  <a:pt x="7314" y="20832"/>
                  <a:pt x="7335" y="21038"/>
                  <a:pt x="7427" y="21210"/>
                </a:cubicBezTo>
                <a:cubicBezTo>
                  <a:pt x="7518" y="21383"/>
                  <a:pt x="7681" y="21512"/>
                  <a:pt x="7864" y="21566"/>
                </a:cubicBezTo>
                <a:cubicBezTo>
                  <a:pt x="7929" y="21582"/>
                  <a:pt x="7998" y="21593"/>
                  <a:pt x="8063" y="21593"/>
                </a:cubicBezTo>
                <a:cubicBezTo>
                  <a:pt x="8391" y="21593"/>
                  <a:pt x="8682" y="21372"/>
                  <a:pt x="8768" y="21054"/>
                </a:cubicBezTo>
                <a:cubicBezTo>
                  <a:pt x="8817" y="20876"/>
                  <a:pt x="8796" y="20683"/>
                  <a:pt x="8704" y="20521"/>
                </a:cubicBezTo>
                <a:cubicBezTo>
                  <a:pt x="8634" y="20397"/>
                  <a:pt x="8612" y="20256"/>
                  <a:pt x="8633" y="20121"/>
                </a:cubicBezTo>
                <a:cubicBezTo>
                  <a:pt x="8687" y="19787"/>
                  <a:pt x="8762" y="19446"/>
                  <a:pt x="8854" y="19111"/>
                </a:cubicBezTo>
                <a:cubicBezTo>
                  <a:pt x="8935" y="18798"/>
                  <a:pt x="9032" y="18497"/>
                  <a:pt x="9140" y="18206"/>
                </a:cubicBezTo>
                <a:cubicBezTo>
                  <a:pt x="9232" y="17952"/>
                  <a:pt x="9480" y="17784"/>
                  <a:pt x="9749" y="17784"/>
                </a:cubicBezTo>
                <a:cubicBezTo>
                  <a:pt x="9776" y="17784"/>
                  <a:pt x="9808" y="17784"/>
                  <a:pt x="9840" y="17789"/>
                </a:cubicBezTo>
                <a:lnTo>
                  <a:pt x="9872" y="17796"/>
                </a:lnTo>
                <a:cubicBezTo>
                  <a:pt x="10185" y="17834"/>
                  <a:pt x="10422" y="18087"/>
                  <a:pt x="10438" y="18395"/>
                </a:cubicBezTo>
                <a:cubicBezTo>
                  <a:pt x="10443" y="18454"/>
                  <a:pt x="10443" y="18512"/>
                  <a:pt x="10443" y="18572"/>
                </a:cubicBezTo>
                <a:cubicBezTo>
                  <a:pt x="10443" y="18609"/>
                  <a:pt x="10443" y="18648"/>
                  <a:pt x="10443" y="18691"/>
                </a:cubicBezTo>
                <a:cubicBezTo>
                  <a:pt x="10438" y="18826"/>
                  <a:pt x="10373" y="18961"/>
                  <a:pt x="10254" y="19074"/>
                </a:cubicBezTo>
                <a:cubicBezTo>
                  <a:pt x="10104" y="19214"/>
                  <a:pt x="10023" y="19414"/>
                  <a:pt x="10029" y="19619"/>
                </a:cubicBezTo>
                <a:cubicBezTo>
                  <a:pt x="10034" y="20007"/>
                  <a:pt x="10358" y="20332"/>
                  <a:pt x="10746" y="20337"/>
                </a:cubicBezTo>
                <a:cubicBezTo>
                  <a:pt x="10746" y="20337"/>
                  <a:pt x="10756" y="20337"/>
                  <a:pt x="10756" y="20337"/>
                </a:cubicBezTo>
                <a:cubicBezTo>
                  <a:pt x="11160" y="20337"/>
                  <a:pt x="11483" y="20008"/>
                  <a:pt x="11483" y="19609"/>
                </a:cubicBezTo>
                <a:cubicBezTo>
                  <a:pt x="11483" y="19414"/>
                  <a:pt x="11408" y="19231"/>
                  <a:pt x="11268" y="19091"/>
                </a:cubicBezTo>
                <a:cubicBezTo>
                  <a:pt x="11138" y="18961"/>
                  <a:pt x="11068" y="18804"/>
                  <a:pt x="11062" y="18647"/>
                </a:cubicBezTo>
                <a:cubicBezTo>
                  <a:pt x="11062" y="18626"/>
                  <a:pt x="11062" y="18605"/>
                  <a:pt x="11062" y="18578"/>
                </a:cubicBezTo>
                <a:cubicBezTo>
                  <a:pt x="11062" y="18519"/>
                  <a:pt x="11064" y="18459"/>
                  <a:pt x="11069" y="18400"/>
                </a:cubicBezTo>
                <a:cubicBezTo>
                  <a:pt x="11085" y="18092"/>
                  <a:pt x="11328" y="17839"/>
                  <a:pt x="11635" y="17801"/>
                </a:cubicBezTo>
                <a:lnTo>
                  <a:pt x="11667" y="17796"/>
                </a:lnTo>
                <a:cubicBezTo>
                  <a:pt x="11694" y="17791"/>
                  <a:pt x="11726" y="17789"/>
                  <a:pt x="11752" y="17789"/>
                </a:cubicBezTo>
                <a:cubicBezTo>
                  <a:pt x="12022" y="17789"/>
                  <a:pt x="12270" y="17957"/>
                  <a:pt x="12362" y="18211"/>
                </a:cubicBezTo>
                <a:cubicBezTo>
                  <a:pt x="12470" y="18502"/>
                  <a:pt x="12565" y="18810"/>
                  <a:pt x="12646" y="19118"/>
                </a:cubicBezTo>
                <a:cubicBezTo>
                  <a:pt x="12738" y="19458"/>
                  <a:pt x="12808" y="19797"/>
                  <a:pt x="12867" y="20126"/>
                </a:cubicBezTo>
                <a:cubicBezTo>
                  <a:pt x="12888" y="20261"/>
                  <a:pt x="12867" y="20396"/>
                  <a:pt x="12808" y="20509"/>
                </a:cubicBezTo>
                <a:cubicBezTo>
                  <a:pt x="12716" y="20671"/>
                  <a:pt x="12689" y="20855"/>
                  <a:pt x="12732" y="21033"/>
                </a:cubicBezTo>
                <a:cubicBezTo>
                  <a:pt x="12808" y="21357"/>
                  <a:pt x="13115" y="21600"/>
                  <a:pt x="13454" y="21600"/>
                </a:cubicBezTo>
                <a:cubicBezTo>
                  <a:pt x="13508" y="21600"/>
                  <a:pt x="13567" y="21594"/>
                  <a:pt x="13616" y="21578"/>
                </a:cubicBezTo>
                <a:cubicBezTo>
                  <a:pt x="13810" y="21530"/>
                  <a:pt x="13966" y="21410"/>
                  <a:pt x="14069" y="21237"/>
                </a:cubicBezTo>
                <a:cubicBezTo>
                  <a:pt x="14171" y="21065"/>
                  <a:pt x="14198" y="20870"/>
                  <a:pt x="14144" y="20676"/>
                </a:cubicBezTo>
                <a:cubicBezTo>
                  <a:pt x="14096" y="20498"/>
                  <a:pt x="13983" y="20341"/>
                  <a:pt x="13821" y="20244"/>
                </a:cubicBezTo>
                <a:cubicBezTo>
                  <a:pt x="13697" y="20169"/>
                  <a:pt x="13610" y="20062"/>
                  <a:pt x="13562" y="19937"/>
                </a:cubicBezTo>
                <a:cubicBezTo>
                  <a:pt x="13443" y="19619"/>
                  <a:pt x="13335" y="19289"/>
                  <a:pt x="13244" y="18949"/>
                </a:cubicBezTo>
                <a:cubicBezTo>
                  <a:pt x="13163" y="18636"/>
                  <a:pt x="13094" y="18324"/>
                  <a:pt x="13040" y="18022"/>
                </a:cubicBezTo>
                <a:cubicBezTo>
                  <a:pt x="12986" y="17720"/>
                  <a:pt x="13152" y="17429"/>
                  <a:pt x="13432" y="17315"/>
                </a:cubicBezTo>
                <a:lnTo>
                  <a:pt x="13466" y="17304"/>
                </a:lnTo>
                <a:cubicBezTo>
                  <a:pt x="13547" y="17271"/>
                  <a:pt x="13632" y="17250"/>
                  <a:pt x="13718" y="17250"/>
                </a:cubicBezTo>
                <a:cubicBezTo>
                  <a:pt x="13934" y="17250"/>
                  <a:pt x="14139" y="17358"/>
                  <a:pt x="14252" y="17536"/>
                </a:cubicBezTo>
                <a:cubicBezTo>
                  <a:pt x="14284" y="17585"/>
                  <a:pt x="14316" y="17634"/>
                  <a:pt x="14343" y="17688"/>
                </a:cubicBezTo>
                <a:cubicBezTo>
                  <a:pt x="14354" y="17710"/>
                  <a:pt x="14364" y="17725"/>
                  <a:pt x="14375" y="17747"/>
                </a:cubicBezTo>
                <a:cubicBezTo>
                  <a:pt x="14450" y="17887"/>
                  <a:pt x="14472" y="18059"/>
                  <a:pt x="14424" y="18221"/>
                </a:cubicBezTo>
                <a:cubicBezTo>
                  <a:pt x="14370" y="18415"/>
                  <a:pt x="14397" y="18627"/>
                  <a:pt x="14499" y="18799"/>
                </a:cubicBezTo>
                <a:cubicBezTo>
                  <a:pt x="14623" y="19010"/>
                  <a:pt x="14877" y="19145"/>
                  <a:pt x="15141" y="19145"/>
                </a:cubicBezTo>
                <a:cubicBezTo>
                  <a:pt x="15265" y="19145"/>
                  <a:pt x="15377" y="19117"/>
                  <a:pt x="15479" y="19057"/>
                </a:cubicBezTo>
                <a:cubicBezTo>
                  <a:pt x="15651" y="18960"/>
                  <a:pt x="15775" y="18804"/>
                  <a:pt x="15829" y="18615"/>
                </a:cubicBezTo>
                <a:cubicBezTo>
                  <a:pt x="15883" y="18427"/>
                  <a:pt x="15857" y="18227"/>
                  <a:pt x="15760" y="18054"/>
                </a:cubicBezTo>
                <a:cubicBezTo>
                  <a:pt x="15663" y="17887"/>
                  <a:pt x="15506" y="17764"/>
                  <a:pt x="15318" y="17715"/>
                </a:cubicBezTo>
                <a:cubicBezTo>
                  <a:pt x="15145" y="17666"/>
                  <a:pt x="15001" y="17568"/>
                  <a:pt x="14920" y="17433"/>
                </a:cubicBezTo>
                <a:cubicBezTo>
                  <a:pt x="14910" y="17412"/>
                  <a:pt x="14897" y="17396"/>
                  <a:pt x="14887" y="17374"/>
                </a:cubicBezTo>
                <a:cubicBezTo>
                  <a:pt x="14854" y="17320"/>
                  <a:pt x="14828" y="17267"/>
                  <a:pt x="14801" y="17213"/>
                </a:cubicBezTo>
                <a:cubicBezTo>
                  <a:pt x="14666" y="16943"/>
                  <a:pt x="14747" y="16602"/>
                  <a:pt x="14994" y="16413"/>
                </a:cubicBezTo>
                <a:lnTo>
                  <a:pt x="15021" y="16393"/>
                </a:lnTo>
                <a:cubicBezTo>
                  <a:pt x="15140" y="16301"/>
                  <a:pt x="15280" y="16251"/>
                  <a:pt x="15425" y="16251"/>
                </a:cubicBezTo>
                <a:cubicBezTo>
                  <a:pt x="15576" y="16251"/>
                  <a:pt x="15711" y="16301"/>
                  <a:pt x="15824" y="16398"/>
                </a:cubicBezTo>
                <a:cubicBezTo>
                  <a:pt x="16067" y="16598"/>
                  <a:pt x="16305" y="16819"/>
                  <a:pt x="16536" y="17046"/>
                </a:cubicBezTo>
                <a:cubicBezTo>
                  <a:pt x="16784" y="17294"/>
                  <a:pt x="17014" y="17552"/>
                  <a:pt x="17230" y="17811"/>
                </a:cubicBezTo>
                <a:cubicBezTo>
                  <a:pt x="17316" y="17919"/>
                  <a:pt x="17364" y="18050"/>
                  <a:pt x="17364" y="18174"/>
                </a:cubicBezTo>
                <a:cubicBezTo>
                  <a:pt x="17364" y="18357"/>
                  <a:pt x="17436" y="18535"/>
                  <a:pt x="17560" y="18669"/>
                </a:cubicBezTo>
                <a:cubicBezTo>
                  <a:pt x="17694" y="18815"/>
                  <a:pt x="17888" y="18895"/>
                  <a:pt x="18098" y="18895"/>
                </a:cubicBezTo>
                <a:cubicBezTo>
                  <a:pt x="18292" y="18895"/>
                  <a:pt x="18468" y="18826"/>
                  <a:pt x="18603" y="18696"/>
                </a:cubicBezTo>
                <a:cubicBezTo>
                  <a:pt x="18743" y="18561"/>
                  <a:pt x="18825" y="18373"/>
                  <a:pt x="18825" y="18179"/>
                </a:cubicBezTo>
                <a:cubicBezTo>
                  <a:pt x="18825" y="17979"/>
                  <a:pt x="18750" y="17795"/>
                  <a:pt x="18610" y="17654"/>
                </a:cubicBezTo>
                <a:cubicBezTo>
                  <a:pt x="18475" y="17519"/>
                  <a:pt x="18296" y="17444"/>
                  <a:pt x="18113" y="17439"/>
                </a:cubicBezTo>
                <a:cubicBezTo>
                  <a:pt x="17973" y="17433"/>
                  <a:pt x="17855" y="17396"/>
                  <a:pt x="17763" y="17320"/>
                </a:cubicBezTo>
                <a:cubicBezTo>
                  <a:pt x="17494" y="17099"/>
                  <a:pt x="17230" y="16863"/>
                  <a:pt x="16977" y="16609"/>
                </a:cubicBezTo>
                <a:cubicBezTo>
                  <a:pt x="16746" y="16377"/>
                  <a:pt x="16530" y="16138"/>
                  <a:pt x="16331" y="15896"/>
                </a:cubicBezTo>
                <a:cubicBezTo>
                  <a:pt x="16142" y="15664"/>
                  <a:pt x="16137" y="15334"/>
                  <a:pt x="16326" y="15091"/>
                </a:cubicBezTo>
                <a:lnTo>
                  <a:pt x="16348" y="15064"/>
                </a:lnTo>
                <a:cubicBezTo>
                  <a:pt x="16472" y="14902"/>
                  <a:pt x="16665" y="14806"/>
                  <a:pt x="16864" y="14806"/>
                </a:cubicBezTo>
                <a:cubicBezTo>
                  <a:pt x="16961" y="14806"/>
                  <a:pt x="17052" y="14827"/>
                  <a:pt x="17144" y="14870"/>
                </a:cubicBezTo>
                <a:cubicBezTo>
                  <a:pt x="17198" y="14897"/>
                  <a:pt x="17252" y="14924"/>
                  <a:pt x="17305" y="14956"/>
                </a:cubicBezTo>
                <a:cubicBezTo>
                  <a:pt x="17338" y="14978"/>
                  <a:pt x="17370" y="14996"/>
                  <a:pt x="17408" y="15017"/>
                </a:cubicBezTo>
                <a:cubicBezTo>
                  <a:pt x="17521" y="15087"/>
                  <a:pt x="17608" y="15216"/>
                  <a:pt x="17645" y="15373"/>
                </a:cubicBezTo>
                <a:cubicBezTo>
                  <a:pt x="17694" y="15573"/>
                  <a:pt x="17823" y="15745"/>
                  <a:pt x="18001" y="15842"/>
                </a:cubicBezTo>
                <a:cubicBezTo>
                  <a:pt x="18103" y="15901"/>
                  <a:pt x="18227" y="15928"/>
                  <a:pt x="18346" y="15928"/>
                </a:cubicBezTo>
                <a:cubicBezTo>
                  <a:pt x="18604" y="15928"/>
                  <a:pt x="18846" y="15793"/>
                  <a:pt x="18975" y="15572"/>
                </a:cubicBezTo>
                <a:cubicBezTo>
                  <a:pt x="19077" y="15405"/>
                  <a:pt x="19104" y="15206"/>
                  <a:pt x="19056" y="15017"/>
                </a:cubicBezTo>
                <a:cubicBezTo>
                  <a:pt x="19007" y="14828"/>
                  <a:pt x="18885" y="14666"/>
                  <a:pt x="18718" y="14569"/>
                </a:cubicBezTo>
                <a:cubicBezTo>
                  <a:pt x="18604" y="14504"/>
                  <a:pt x="18480" y="14471"/>
                  <a:pt x="18351" y="14471"/>
                </a:cubicBezTo>
                <a:cubicBezTo>
                  <a:pt x="18286" y="14471"/>
                  <a:pt x="18221" y="14482"/>
                  <a:pt x="18162" y="14498"/>
                </a:cubicBezTo>
                <a:cubicBezTo>
                  <a:pt x="18098" y="14514"/>
                  <a:pt x="18033" y="14525"/>
                  <a:pt x="17969" y="14525"/>
                </a:cubicBezTo>
                <a:cubicBezTo>
                  <a:pt x="17861" y="14525"/>
                  <a:pt x="17764" y="14504"/>
                  <a:pt x="17677" y="14456"/>
                </a:cubicBezTo>
                <a:cubicBezTo>
                  <a:pt x="17656" y="14445"/>
                  <a:pt x="17640" y="14434"/>
                  <a:pt x="17618" y="14424"/>
                </a:cubicBezTo>
                <a:cubicBezTo>
                  <a:pt x="17565" y="14391"/>
                  <a:pt x="17515" y="14363"/>
                  <a:pt x="17467" y="14331"/>
                </a:cubicBezTo>
                <a:cubicBezTo>
                  <a:pt x="17208" y="14164"/>
                  <a:pt x="17111" y="13830"/>
                  <a:pt x="17230" y="13538"/>
                </a:cubicBezTo>
                <a:lnTo>
                  <a:pt x="17241" y="13506"/>
                </a:lnTo>
                <a:cubicBezTo>
                  <a:pt x="17344" y="13258"/>
                  <a:pt x="17580" y="13102"/>
                  <a:pt x="17839" y="13102"/>
                </a:cubicBezTo>
                <a:cubicBezTo>
                  <a:pt x="17877" y="13102"/>
                  <a:pt x="17914" y="13106"/>
                  <a:pt x="17947" y="13112"/>
                </a:cubicBezTo>
                <a:cubicBezTo>
                  <a:pt x="18254" y="13166"/>
                  <a:pt x="18567" y="13237"/>
                  <a:pt x="18879" y="13317"/>
                </a:cubicBezTo>
                <a:cubicBezTo>
                  <a:pt x="19219" y="13409"/>
                  <a:pt x="19546" y="13510"/>
                  <a:pt x="19864" y="13634"/>
                </a:cubicBezTo>
                <a:cubicBezTo>
                  <a:pt x="19988" y="13683"/>
                  <a:pt x="20096" y="13775"/>
                  <a:pt x="20172" y="13894"/>
                </a:cubicBezTo>
                <a:cubicBezTo>
                  <a:pt x="20269" y="14051"/>
                  <a:pt x="20425" y="14169"/>
                  <a:pt x="20603" y="14218"/>
                </a:cubicBezTo>
                <a:cubicBezTo>
                  <a:pt x="20662" y="14234"/>
                  <a:pt x="20727" y="14245"/>
                  <a:pt x="20791" y="14245"/>
                </a:cubicBezTo>
                <a:cubicBezTo>
                  <a:pt x="21125" y="14245"/>
                  <a:pt x="21416" y="14018"/>
                  <a:pt x="21497" y="13688"/>
                </a:cubicBezTo>
                <a:cubicBezTo>
                  <a:pt x="21567" y="13483"/>
                  <a:pt x="21533" y="13284"/>
                  <a:pt x="21431" y="13112"/>
                </a:cubicBezTo>
                <a:cubicBezTo>
                  <a:pt x="21329" y="12944"/>
                  <a:pt x="21162" y="12821"/>
                  <a:pt x="20973" y="12778"/>
                </a:cubicBezTo>
                <a:cubicBezTo>
                  <a:pt x="20919" y="12767"/>
                  <a:pt x="20865" y="12761"/>
                  <a:pt x="20812" y="12761"/>
                </a:cubicBezTo>
                <a:cubicBezTo>
                  <a:pt x="20628" y="12761"/>
                  <a:pt x="20451" y="12831"/>
                  <a:pt x="20317" y="12955"/>
                </a:cubicBezTo>
                <a:cubicBezTo>
                  <a:pt x="19907" y="12896"/>
                  <a:pt x="19481" y="12815"/>
                  <a:pt x="19061" y="12702"/>
                </a:cubicBezTo>
                <a:cubicBezTo>
                  <a:pt x="18749" y="12621"/>
                  <a:pt x="18448" y="12523"/>
                  <a:pt x="18157" y="12415"/>
                </a:cubicBezTo>
                <a:cubicBezTo>
                  <a:pt x="17872" y="12313"/>
                  <a:pt x="17698" y="12021"/>
                  <a:pt x="17741" y="11714"/>
                </a:cubicBezTo>
                <a:lnTo>
                  <a:pt x="17748" y="11682"/>
                </a:lnTo>
                <a:cubicBezTo>
                  <a:pt x="17786" y="11369"/>
                  <a:pt x="18039" y="11132"/>
                  <a:pt x="18346" y="11115"/>
                </a:cubicBezTo>
                <a:cubicBezTo>
                  <a:pt x="18405" y="11110"/>
                  <a:pt x="18463" y="11110"/>
                  <a:pt x="18522" y="11110"/>
                </a:cubicBezTo>
                <a:cubicBezTo>
                  <a:pt x="18646" y="11110"/>
                  <a:pt x="18777" y="11116"/>
                  <a:pt x="18906" y="11132"/>
                </a:cubicBezTo>
                <a:cubicBezTo>
                  <a:pt x="19030" y="11375"/>
                  <a:pt x="19278" y="11525"/>
                  <a:pt x="19552" y="11525"/>
                </a:cubicBezTo>
                <a:lnTo>
                  <a:pt x="19568" y="11525"/>
                </a:lnTo>
                <a:cubicBezTo>
                  <a:pt x="19955" y="11520"/>
                  <a:pt x="20279" y="11197"/>
                  <a:pt x="20285" y="10808"/>
                </a:cubicBezTo>
                <a:cubicBezTo>
                  <a:pt x="20290" y="10609"/>
                  <a:pt x="20214" y="10424"/>
                  <a:pt x="20074" y="10284"/>
                </a:cubicBezTo>
                <a:cubicBezTo>
                  <a:pt x="19934" y="10144"/>
                  <a:pt x="19751" y="10068"/>
                  <a:pt x="19558" y="10068"/>
                </a:cubicBezTo>
                <a:cubicBezTo>
                  <a:pt x="19364" y="10068"/>
                  <a:pt x="19181" y="10144"/>
                  <a:pt x="19041" y="10284"/>
                </a:cubicBezTo>
                <a:cubicBezTo>
                  <a:pt x="18912" y="10414"/>
                  <a:pt x="18754" y="10484"/>
                  <a:pt x="18598" y="10490"/>
                </a:cubicBezTo>
                <a:cubicBezTo>
                  <a:pt x="18577" y="10490"/>
                  <a:pt x="18556" y="10490"/>
                  <a:pt x="18529" y="10490"/>
                </a:cubicBezTo>
                <a:cubicBezTo>
                  <a:pt x="18470" y="10490"/>
                  <a:pt x="18410" y="10490"/>
                  <a:pt x="18351" y="10485"/>
                </a:cubicBezTo>
                <a:cubicBezTo>
                  <a:pt x="18044" y="10468"/>
                  <a:pt x="17791" y="10226"/>
                  <a:pt x="17753" y="9918"/>
                </a:cubicBezTo>
                <a:lnTo>
                  <a:pt x="17748" y="9884"/>
                </a:lnTo>
                <a:cubicBezTo>
                  <a:pt x="17710" y="9577"/>
                  <a:pt x="17877" y="9292"/>
                  <a:pt x="18162" y="9190"/>
                </a:cubicBezTo>
                <a:cubicBezTo>
                  <a:pt x="18453" y="9082"/>
                  <a:pt x="18761" y="8984"/>
                  <a:pt x="19068" y="8903"/>
                </a:cubicBezTo>
                <a:cubicBezTo>
                  <a:pt x="19407" y="8811"/>
                  <a:pt x="19746" y="8742"/>
                  <a:pt x="20074" y="8682"/>
                </a:cubicBezTo>
                <a:cubicBezTo>
                  <a:pt x="20112" y="8677"/>
                  <a:pt x="20144" y="8670"/>
                  <a:pt x="20182" y="8670"/>
                </a:cubicBezTo>
                <a:cubicBezTo>
                  <a:pt x="20284" y="8670"/>
                  <a:pt x="20376" y="8693"/>
                  <a:pt x="20456" y="8741"/>
                </a:cubicBezTo>
                <a:cubicBezTo>
                  <a:pt x="20564" y="8806"/>
                  <a:pt x="20694" y="8839"/>
                  <a:pt x="20818" y="8839"/>
                </a:cubicBezTo>
                <a:cubicBezTo>
                  <a:pt x="20872" y="8839"/>
                  <a:pt x="20926" y="8833"/>
                  <a:pt x="20980" y="8822"/>
                </a:cubicBezTo>
                <a:cubicBezTo>
                  <a:pt x="21163" y="8779"/>
                  <a:pt x="21329" y="8661"/>
                  <a:pt x="21431" y="8488"/>
                </a:cubicBezTo>
                <a:cubicBezTo>
                  <a:pt x="21533" y="8316"/>
                  <a:pt x="21572" y="8115"/>
                  <a:pt x="21524" y="7932"/>
                </a:cubicBezTo>
                <a:cubicBezTo>
                  <a:pt x="21443" y="7608"/>
                  <a:pt x="21152" y="7375"/>
                  <a:pt x="20818" y="7375"/>
                </a:cubicBezTo>
                <a:cubicBezTo>
                  <a:pt x="20754" y="7375"/>
                  <a:pt x="20689" y="7386"/>
                  <a:pt x="20630" y="7402"/>
                </a:cubicBezTo>
                <a:cubicBezTo>
                  <a:pt x="20452" y="7451"/>
                  <a:pt x="20296" y="7564"/>
                  <a:pt x="20199" y="7726"/>
                </a:cubicBezTo>
                <a:cubicBezTo>
                  <a:pt x="20123" y="7850"/>
                  <a:pt x="20015" y="7937"/>
                  <a:pt x="19891" y="7986"/>
                </a:cubicBezTo>
                <a:cubicBezTo>
                  <a:pt x="19573" y="8104"/>
                  <a:pt x="19245" y="8213"/>
                  <a:pt x="18906" y="8304"/>
                </a:cubicBezTo>
                <a:cubicBezTo>
                  <a:pt x="18594" y="8385"/>
                  <a:pt x="18281" y="8455"/>
                  <a:pt x="17974" y="8508"/>
                </a:cubicBezTo>
                <a:cubicBezTo>
                  <a:pt x="17936" y="8514"/>
                  <a:pt x="17898" y="8520"/>
                  <a:pt x="17866" y="8520"/>
                </a:cubicBezTo>
                <a:cubicBezTo>
                  <a:pt x="17602" y="8520"/>
                  <a:pt x="17371" y="8364"/>
                  <a:pt x="17268" y="8116"/>
                </a:cubicBezTo>
                <a:lnTo>
                  <a:pt x="17257" y="8084"/>
                </a:lnTo>
                <a:cubicBezTo>
                  <a:pt x="17133" y="7792"/>
                  <a:pt x="17235" y="7457"/>
                  <a:pt x="17494" y="7289"/>
                </a:cubicBezTo>
                <a:cubicBezTo>
                  <a:pt x="17542" y="7257"/>
                  <a:pt x="17592" y="7225"/>
                  <a:pt x="17645" y="7198"/>
                </a:cubicBezTo>
                <a:cubicBezTo>
                  <a:pt x="17667" y="7188"/>
                  <a:pt x="17683" y="7177"/>
                  <a:pt x="17704" y="7166"/>
                </a:cubicBezTo>
                <a:cubicBezTo>
                  <a:pt x="17790" y="7118"/>
                  <a:pt x="17893" y="7090"/>
                  <a:pt x="17996" y="7090"/>
                </a:cubicBezTo>
                <a:cubicBezTo>
                  <a:pt x="18055" y="7090"/>
                  <a:pt x="18120" y="7101"/>
                  <a:pt x="18179" y="7117"/>
                </a:cubicBezTo>
                <a:cubicBezTo>
                  <a:pt x="18244" y="7134"/>
                  <a:pt x="18313" y="7144"/>
                  <a:pt x="18378" y="7144"/>
                </a:cubicBezTo>
                <a:cubicBezTo>
                  <a:pt x="18512" y="7144"/>
                  <a:pt x="18642" y="7107"/>
                  <a:pt x="18755" y="7036"/>
                </a:cubicBezTo>
                <a:cubicBezTo>
                  <a:pt x="19078" y="6842"/>
                  <a:pt x="19197" y="6383"/>
                  <a:pt x="19014" y="6053"/>
                </a:cubicBezTo>
                <a:cubicBezTo>
                  <a:pt x="18885" y="5821"/>
                  <a:pt x="18642" y="5682"/>
                  <a:pt x="18378" y="5682"/>
                </a:cubicBezTo>
                <a:cubicBezTo>
                  <a:pt x="18248" y="5682"/>
                  <a:pt x="18124" y="5714"/>
                  <a:pt x="18011" y="5779"/>
                </a:cubicBezTo>
                <a:cubicBezTo>
                  <a:pt x="17844" y="5876"/>
                  <a:pt x="17721" y="6033"/>
                  <a:pt x="17672" y="6222"/>
                </a:cubicBezTo>
                <a:cubicBezTo>
                  <a:pt x="17624" y="6395"/>
                  <a:pt x="17526" y="6539"/>
                  <a:pt x="17391" y="6620"/>
                </a:cubicBezTo>
                <a:cubicBezTo>
                  <a:pt x="17370" y="6631"/>
                  <a:pt x="17354" y="6643"/>
                  <a:pt x="17332" y="6654"/>
                </a:cubicBezTo>
                <a:cubicBezTo>
                  <a:pt x="17278" y="6686"/>
                  <a:pt x="17225" y="6713"/>
                  <a:pt x="17171" y="6740"/>
                </a:cubicBezTo>
                <a:cubicBezTo>
                  <a:pt x="17085" y="6783"/>
                  <a:pt x="16988" y="6804"/>
                  <a:pt x="16891" y="6804"/>
                </a:cubicBezTo>
                <a:cubicBezTo>
                  <a:pt x="16692" y="6804"/>
                  <a:pt x="16498" y="6708"/>
                  <a:pt x="16375" y="6546"/>
                </a:cubicBezTo>
                <a:lnTo>
                  <a:pt x="16353" y="6519"/>
                </a:lnTo>
                <a:cubicBezTo>
                  <a:pt x="16164" y="6276"/>
                  <a:pt x="16164" y="5941"/>
                  <a:pt x="16358" y="5714"/>
                </a:cubicBezTo>
                <a:cubicBezTo>
                  <a:pt x="16557" y="5472"/>
                  <a:pt x="16778" y="5233"/>
                  <a:pt x="17004" y="5001"/>
                </a:cubicBezTo>
                <a:cubicBezTo>
                  <a:pt x="17252" y="4753"/>
                  <a:pt x="17510" y="4522"/>
                  <a:pt x="17768" y="4307"/>
                </a:cubicBezTo>
                <a:cubicBezTo>
                  <a:pt x="17876" y="4220"/>
                  <a:pt x="18006" y="4172"/>
                  <a:pt x="18130" y="4172"/>
                </a:cubicBezTo>
                <a:cubicBezTo>
                  <a:pt x="18313" y="4172"/>
                  <a:pt x="18490" y="4100"/>
                  <a:pt x="18625" y="3976"/>
                </a:cubicBezTo>
                <a:cubicBezTo>
                  <a:pt x="18765" y="3847"/>
                  <a:pt x="18847" y="3658"/>
                  <a:pt x="18852" y="3458"/>
                </a:cubicBezTo>
                <a:cubicBezTo>
                  <a:pt x="18858" y="3259"/>
                  <a:pt x="18787" y="3065"/>
                  <a:pt x="18652" y="2931"/>
                </a:cubicBezTo>
                <a:cubicBezTo>
                  <a:pt x="18512" y="2785"/>
                  <a:pt x="18329" y="2708"/>
                  <a:pt x="18130" y="2708"/>
                </a:cubicBezTo>
                <a:cubicBezTo>
                  <a:pt x="17936" y="2708"/>
                  <a:pt x="17753" y="2784"/>
                  <a:pt x="17613" y="2924"/>
                </a:cubicBezTo>
                <a:cubicBezTo>
                  <a:pt x="17479" y="3059"/>
                  <a:pt x="17403" y="3238"/>
                  <a:pt x="17398" y="3421"/>
                </a:cubicBezTo>
                <a:cubicBezTo>
                  <a:pt x="17393" y="3562"/>
                  <a:pt x="17354" y="3680"/>
                  <a:pt x="17278" y="3772"/>
                </a:cubicBezTo>
                <a:cubicBezTo>
                  <a:pt x="17058" y="4042"/>
                  <a:pt x="16821" y="4306"/>
                  <a:pt x="16568" y="4559"/>
                </a:cubicBezTo>
                <a:cubicBezTo>
                  <a:pt x="16337" y="4791"/>
                  <a:pt x="16099" y="5007"/>
                  <a:pt x="15856" y="5207"/>
                </a:cubicBezTo>
                <a:cubicBezTo>
                  <a:pt x="15743" y="5299"/>
                  <a:pt x="15604" y="5352"/>
                  <a:pt x="15459" y="5352"/>
                </a:cubicBezTo>
                <a:cubicBezTo>
                  <a:pt x="15313" y="5352"/>
                  <a:pt x="15173" y="5304"/>
                  <a:pt x="15055" y="5212"/>
                </a:cubicBezTo>
                <a:lnTo>
                  <a:pt x="15028" y="5190"/>
                </a:lnTo>
                <a:cubicBezTo>
                  <a:pt x="14780" y="5001"/>
                  <a:pt x="14698" y="4668"/>
                  <a:pt x="14833" y="4393"/>
                </a:cubicBezTo>
                <a:cubicBezTo>
                  <a:pt x="14860" y="4339"/>
                  <a:pt x="14888" y="4285"/>
                  <a:pt x="14920" y="4231"/>
                </a:cubicBezTo>
                <a:cubicBezTo>
                  <a:pt x="14942" y="4198"/>
                  <a:pt x="14958" y="4166"/>
                  <a:pt x="14979" y="4128"/>
                </a:cubicBezTo>
                <a:cubicBezTo>
                  <a:pt x="15049" y="4014"/>
                  <a:pt x="15178" y="3928"/>
                  <a:pt x="15334" y="3890"/>
                </a:cubicBezTo>
                <a:cubicBezTo>
                  <a:pt x="15534" y="3841"/>
                  <a:pt x="15705" y="3712"/>
                  <a:pt x="15802" y="3534"/>
                </a:cubicBezTo>
                <a:cubicBezTo>
                  <a:pt x="15991" y="3194"/>
                  <a:pt x="15874" y="2752"/>
                  <a:pt x="15540" y="2558"/>
                </a:cubicBezTo>
                <a:cubicBezTo>
                  <a:pt x="15427" y="2488"/>
                  <a:pt x="15297" y="2455"/>
                  <a:pt x="15168" y="2455"/>
                </a:cubicBezTo>
                <a:cubicBezTo>
                  <a:pt x="14909" y="2455"/>
                  <a:pt x="14666" y="2596"/>
                  <a:pt x="14537" y="2823"/>
                </a:cubicBezTo>
                <a:cubicBezTo>
                  <a:pt x="14440" y="2990"/>
                  <a:pt x="14414" y="3189"/>
                  <a:pt x="14467" y="3377"/>
                </a:cubicBezTo>
                <a:cubicBezTo>
                  <a:pt x="14516" y="3550"/>
                  <a:pt x="14499" y="3723"/>
                  <a:pt x="14424" y="3863"/>
                </a:cubicBezTo>
                <a:cubicBezTo>
                  <a:pt x="14413" y="3885"/>
                  <a:pt x="14403" y="3900"/>
                  <a:pt x="14392" y="3922"/>
                </a:cubicBezTo>
                <a:cubicBezTo>
                  <a:pt x="14359" y="3976"/>
                  <a:pt x="14333" y="4025"/>
                  <a:pt x="14301" y="4074"/>
                </a:cubicBezTo>
                <a:cubicBezTo>
                  <a:pt x="14182" y="4252"/>
                  <a:pt x="13983" y="4360"/>
                  <a:pt x="13767" y="4360"/>
                </a:cubicBezTo>
                <a:cubicBezTo>
                  <a:pt x="13681" y="4360"/>
                  <a:pt x="13594" y="4344"/>
                  <a:pt x="13513" y="4307"/>
                </a:cubicBezTo>
                <a:lnTo>
                  <a:pt x="13481" y="4295"/>
                </a:lnTo>
                <a:cubicBezTo>
                  <a:pt x="13196" y="4176"/>
                  <a:pt x="13034" y="3885"/>
                  <a:pt x="13082" y="3583"/>
                </a:cubicBezTo>
                <a:cubicBezTo>
                  <a:pt x="13136" y="3276"/>
                  <a:pt x="13207" y="2962"/>
                  <a:pt x="13288" y="2649"/>
                </a:cubicBezTo>
                <a:cubicBezTo>
                  <a:pt x="13379" y="2309"/>
                  <a:pt x="13482" y="1981"/>
                  <a:pt x="13606" y="1663"/>
                </a:cubicBezTo>
                <a:cubicBezTo>
                  <a:pt x="13654" y="1533"/>
                  <a:pt x="13740" y="1425"/>
                  <a:pt x="13848" y="1366"/>
                </a:cubicBezTo>
                <a:cubicBezTo>
                  <a:pt x="14004" y="1274"/>
                  <a:pt x="14122" y="1122"/>
                  <a:pt x="14176" y="949"/>
                </a:cubicBezTo>
                <a:cubicBezTo>
                  <a:pt x="14230" y="766"/>
                  <a:pt x="14209" y="560"/>
                  <a:pt x="14117" y="388"/>
                </a:cubicBezTo>
                <a:cubicBezTo>
                  <a:pt x="14026" y="215"/>
                  <a:pt x="13865" y="86"/>
                  <a:pt x="13681" y="32"/>
                </a:cubicBezTo>
                <a:cubicBezTo>
                  <a:pt x="13617" y="16"/>
                  <a:pt x="13546" y="5"/>
                  <a:pt x="13481" y="5"/>
                </a:cubicBezTo>
                <a:cubicBezTo>
                  <a:pt x="13153" y="5"/>
                  <a:pt x="12862" y="226"/>
                  <a:pt x="12776" y="545"/>
                </a:cubicBezTo>
                <a:cubicBezTo>
                  <a:pt x="12727" y="723"/>
                  <a:pt x="12748" y="917"/>
                  <a:pt x="12840" y="1079"/>
                </a:cubicBezTo>
                <a:cubicBezTo>
                  <a:pt x="12910" y="1203"/>
                  <a:pt x="12932" y="1344"/>
                  <a:pt x="12911" y="1479"/>
                </a:cubicBezTo>
                <a:cubicBezTo>
                  <a:pt x="12857" y="1813"/>
                  <a:pt x="12782" y="2153"/>
                  <a:pt x="12690" y="2487"/>
                </a:cubicBezTo>
                <a:cubicBezTo>
                  <a:pt x="12609" y="2800"/>
                  <a:pt x="12512" y="3103"/>
                  <a:pt x="12404" y="3394"/>
                </a:cubicBezTo>
                <a:cubicBezTo>
                  <a:pt x="12312" y="3648"/>
                  <a:pt x="12066" y="3814"/>
                  <a:pt x="11796" y="3814"/>
                </a:cubicBezTo>
                <a:cubicBezTo>
                  <a:pt x="11769" y="3814"/>
                  <a:pt x="11736" y="3814"/>
                  <a:pt x="11709" y="3809"/>
                </a:cubicBezTo>
                <a:lnTo>
                  <a:pt x="11677" y="3804"/>
                </a:lnTo>
                <a:cubicBezTo>
                  <a:pt x="11364" y="3766"/>
                  <a:pt x="11127" y="3513"/>
                  <a:pt x="11111" y="3205"/>
                </a:cubicBezTo>
                <a:cubicBezTo>
                  <a:pt x="11106" y="3146"/>
                  <a:pt x="11106" y="3086"/>
                  <a:pt x="11106" y="3027"/>
                </a:cubicBezTo>
                <a:cubicBezTo>
                  <a:pt x="11106" y="2989"/>
                  <a:pt x="11106" y="2952"/>
                  <a:pt x="11106" y="2909"/>
                </a:cubicBezTo>
                <a:cubicBezTo>
                  <a:pt x="11112" y="2774"/>
                  <a:pt x="11176" y="2639"/>
                  <a:pt x="11295" y="2526"/>
                </a:cubicBezTo>
                <a:cubicBezTo>
                  <a:pt x="11445" y="2386"/>
                  <a:pt x="11526" y="2185"/>
                  <a:pt x="11520" y="1980"/>
                </a:cubicBezTo>
                <a:cubicBezTo>
                  <a:pt x="11515" y="1591"/>
                  <a:pt x="11193" y="1268"/>
                  <a:pt x="10805" y="1263"/>
                </a:cubicBezTo>
                <a:cubicBezTo>
                  <a:pt x="10805" y="1263"/>
                  <a:pt x="10793" y="1263"/>
                  <a:pt x="10793" y="1263"/>
                </a:cubicBezTo>
                <a:cubicBezTo>
                  <a:pt x="10389" y="1263"/>
                  <a:pt x="10066" y="1592"/>
                  <a:pt x="10066" y="1991"/>
                </a:cubicBezTo>
                <a:cubicBezTo>
                  <a:pt x="10066" y="2186"/>
                  <a:pt x="10141" y="2369"/>
                  <a:pt x="10281" y="2509"/>
                </a:cubicBezTo>
                <a:cubicBezTo>
                  <a:pt x="10411" y="2639"/>
                  <a:pt x="10481" y="2794"/>
                  <a:pt x="10487" y="2951"/>
                </a:cubicBezTo>
                <a:cubicBezTo>
                  <a:pt x="10487" y="2972"/>
                  <a:pt x="10487" y="2995"/>
                  <a:pt x="10487" y="3022"/>
                </a:cubicBezTo>
                <a:cubicBezTo>
                  <a:pt x="10487" y="3081"/>
                  <a:pt x="10487" y="3141"/>
                  <a:pt x="10482" y="3200"/>
                </a:cubicBezTo>
                <a:cubicBezTo>
                  <a:pt x="10465" y="3508"/>
                  <a:pt x="10223" y="3761"/>
                  <a:pt x="9916" y="3799"/>
                </a:cubicBezTo>
                <a:lnTo>
                  <a:pt x="9884" y="3804"/>
                </a:lnTo>
                <a:cubicBezTo>
                  <a:pt x="9857" y="3809"/>
                  <a:pt x="9824" y="3809"/>
                  <a:pt x="9797" y="3809"/>
                </a:cubicBezTo>
                <a:cubicBezTo>
                  <a:pt x="9527" y="3809"/>
                  <a:pt x="9281" y="3643"/>
                  <a:pt x="9189" y="3389"/>
                </a:cubicBezTo>
                <a:cubicBezTo>
                  <a:pt x="9081" y="3098"/>
                  <a:pt x="8984" y="2790"/>
                  <a:pt x="8903" y="2482"/>
                </a:cubicBezTo>
                <a:cubicBezTo>
                  <a:pt x="8811" y="2148"/>
                  <a:pt x="8742" y="1808"/>
                  <a:pt x="8682" y="1474"/>
                </a:cubicBezTo>
                <a:cubicBezTo>
                  <a:pt x="8661" y="1339"/>
                  <a:pt x="8682" y="1203"/>
                  <a:pt x="8741" y="1089"/>
                </a:cubicBezTo>
                <a:cubicBezTo>
                  <a:pt x="8833" y="927"/>
                  <a:pt x="8860" y="745"/>
                  <a:pt x="8817" y="567"/>
                </a:cubicBezTo>
                <a:cubicBezTo>
                  <a:pt x="8742" y="243"/>
                  <a:pt x="8434" y="0"/>
                  <a:pt x="8095" y="0"/>
                </a:cubicBezTo>
                <a:close/>
                <a:moveTo>
                  <a:pt x="10783" y="5999"/>
                </a:moveTo>
                <a:cubicBezTo>
                  <a:pt x="11033" y="5999"/>
                  <a:pt x="11284" y="6111"/>
                  <a:pt x="11451" y="6335"/>
                </a:cubicBezTo>
                <a:cubicBezTo>
                  <a:pt x="11683" y="6643"/>
                  <a:pt x="12092" y="6756"/>
                  <a:pt x="12443" y="6600"/>
                </a:cubicBezTo>
                <a:cubicBezTo>
                  <a:pt x="12949" y="6378"/>
                  <a:pt x="13530" y="6712"/>
                  <a:pt x="13589" y="7262"/>
                </a:cubicBezTo>
                <a:cubicBezTo>
                  <a:pt x="13632" y="7645"/>
                  <a:pt x="13934" y="7948"/>
                  <a:pt x="14316" y="7991"/>
                </a:cubicBezTo>
                <a:cubicBezTo>
                  <a:pt x="14865" y="8056"/>
                  <a:pt x="15200" y="8634"/>
                  <a:pt x="14979" y="9141"/>
                </a:cubicBezTo>
                <a:cubicBezTo>
                  <a:pt x="14828" y="9492"/>
                  <a:pt x="14936" y="9907"/>
                  <a:pt x="15243" y="10134"/>
                </a:cubicBezTo>
                <a:cubicBezTo>
                  <a:pt x="15685" y="10468"/>
                  <a:pt x="15685" y="11132"/>
                  <a:pt x="15243" y="11466"/>
                </a:cubicBezTo>
                <a:cubicBezTo>
                  <a:pt x="14936" y="11698"/>
                  <a:pt x="14823" y="12108"/>
                  <a:pt x="14979" y="12459"/>
                </a:cubicBezTo>
                <a:cubicBezTo>
                  <a:pt x="15200" y="12966"/>
                  <a:pt x="14865" y="13548"/>
                  <a:pt x="14316" y="13607"/>
                </a:cubicBezTo>
                <a:cubicBezTo>
                  <a:pt x="13934" y="13651"/>
                  <a:pt x="13632" y="13953"/>
                  <a:pt x="13589" y="14336"/>
                </a:cubicBezTo>
                <a:cubicBezTo>
                  <a:pt x="13524" y="14886"/>
                  <a:pt x="12949" y="15222"/>
                  <a:pt x="12443" y="15000"/>
                </a:cubicBezTo>
                <a:cubicBezTo>
                  <a:pt x="12092" y="14849"/>
                  <a:pt x="11677" y="14957"/>
                  <a:pt x="11451" y="15265"/>
                </a:cubicBezTo>
                <a:cubicBezTo>
                  <a:pt x="11123" y="15713"/>
                  <a:pt x="10454" y="15713"/>
                  <a:pt x="10120" y="15265"/>
                </a:cubicBezTo>
                <a:cubicBezTo>
                  <a:pt x="9888" y="14957"/>
                  <a:pt x="9480" y="14844"/>
                  <a:pt x="9130" y="15000"/>
                </a:cubicBezTo>
                <a:cubicBezTo>
                  <a:pt x="8624" y="15222"/>
                  <a:pt x="8041" y="14886"/>
                  <a:pt x="7982" y="14336"/>
                </a:cubicBezTo>
                <a:cubicBezTo>
                  <a:pt x="7939" y="13953"/>
                  <a:pt x="7637" y="13651"/>
                  <a:pt x="7255" y="13607"/>
                </a:cubicBezTo>
                <a:cubicBezTo>
                  <a:pt x="6706" y="13543"/>
                  <a:pt x="6371" y="12966"/>
                  <a:pt x="6592" y="12459"/>
                </a:cubicBezTo>
                <a:cubicBezTo>
                  <a:pt x="6743" y="12108"/>
                  <a:pt x="6636" y="11693"/>
                  <a:pt x="6329" y="11466"/>
                </a:cubicBezTo>
                <a:cubicBezTo>
                  <a:pt x="5882" y="11137"/>
                  <a:pt x="5882" y="10468"/>
                  <a:pt x="6329" y="10134"/>
                </a:cubicBezTo>
                <a:cubicBezTo>
                  <a:pt x="6636" y="9902"/>
                  <a:pt x="6748" y="9492"/>
                  <a:pt x="6592" y="9141"/>
                </a:cubicBezTo>
                <a:cubicBezTo>
                  <a:pt x="6371" y="8634"/>
                  <a:pt x="6706" y="8050"/>
                  <a:pt x="7255" y="7991"/>
                </a:cubicBezTo>
                <a:cubicBezTo>
                  <a:pt x="7637" y="7948"/>
                  <a:pt x="7939" y="7645"/>
                  <a:pt x="7982" y="7262"/>
                </a:cubicBezTo>
                <a:cubicBezTo>
                  <a:pt x="8047" y="6712"/>
                  <a:pt x="8624" y="6378"/>
                  <a:pt x="9130" y="6600"/>
                </a:cubicBezTo>
                <a:cubicBezTo>
                  <a:pt x="9480" y="6751"/>
                  <a:pt x="9894" y="6643"/>
                  <a:pt x="10120" y="6335"/>
                </a:cubicBezTo>
                <a:cubicBezTo>
                  <a:pt x="10284" y="6111"/>
                  <a:pt x="10533" y="5999"/>
                  <a:pt x="10783" y="5999"/>
                </a:cubicBezTo>
                <a:close/>
                <a:moveTo>
                  <a:pt x="10778" y="8547"/>
                </a:moveTo>
                <a:cubicBezTo>
                  <a:pt x="9539" y="8547"/>
                  <a:pt x="8531" y="9556"/>
                  <a:pt x="8531" y="10797"/>
                </a:cubicBezTo>
                <a:cubicBezTo>
                  <a:pt x="8531" y="12038"/>
                  <a:pt x="9539" y="13048"/>
                  <a:pt x="10778" y="13048"/>
                </a:cubicBezTo>
                <a:cubicBezTo>
                  <a:pt x="12017" y="13048"/>
                  <a:pt x="13023" y="12038"/>
                  <a:pt x="13023" y="10797"/>
                </a:cubicBezTo>
                <a:cubicBezTo>
                  <a:pt x="13023" y="9556"/>
                  <a:pt x="12017" y="8547"/>
                  <a:pt x="10778" y="8547"/>
                </a:cubicBezTo>
                <a:close/>
              </a:path>
            </a:pathLst>
          </a:custGeom>
          <a:blipFill>
            <a:blip r:embed="rId4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5000"/>
            </a:pPr>
          </a:p>
        </p:txBody>
      </p:sp>
      <p:sp>
        <p:nvSpPr>
          <p:cNvPr id="136" name="Satellite"/>
          <p:cNvSpPr/>
          <p:nvPr/>
        </p:nvSpPr>
        <p:spPr>
          <a:xfrm>
            <a:off x="19908499" y="3899010"/>
            <a:ext cx="853389" cy="8533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3213" y="0"/>
                </a:moveTo>
                <a:lnTo>
                  <a:pt x="0" y="3215"/>
                </a:lnTo>
                <a:lnTo>
                  <a:pt x="2191" y="5405"/>
                </a:lnTo>
                <a:lnTo>
                  <a:pt x="5405" y="2191"/>
                </a:lnTo>
                <a:lnTo>
                  <a:pt x="3213" y="0"/>
                </a:lnTo>
                <a:close/>
                <a:moveTo>
                  <a:pt x="5753" y="2540"/>
                </a:moveTo>
                <a:lnTo>
                  <a:pt x="2538" y="5753"/>
                </a:lnTo>
                <a:lnTo>
                  <a:pt x="4730" y="7945"/>
                </a:lnTo>
                <a:lnTo>
                  <a:pt x="7943" y="4730"/>
                </a:lnTo>
                <a:lnTo>
                  <a:pt x="5753" y="2540"/>
                </a:lnTo>
                <a:close/>
                <a:moveTo>
                  <a:pt x="8292" y="5078"/>
                </a:moveTo>
                <a:lnTo>
                  <a:pt x="5078" y="8292"/>
                </a:lnTo>
                <a:lnTo>
                  <a:pt x="7268" y="10483"/>
                </a:lnTo>
                <a:lnTo>
                  <a:pt x="10483" y="7270"/>
                </a:lnTo>
                <a:lnTo>
                  <a:pt x="8292" y="5078"/>
                </a:lnTo>
                <a:close/>
                <a:moveTo>
                  <a:pt x="13296" y="5363"/>
                </a:moveTo>
                <a:lnTo>
                  <a:pt x="12577" y="7246"/>
                </a:lnTo>
                <a:lnTo>
                  <a:pt x="11995" y="6665"/>
                </a:lnTo>
                <a:lnTo>
                  <a:pt x="6399" y="12261"/>
                </a:lnTo>
                <a:lnTo>
                  <a:pt x="7175" y="13038"/>
                </a:lnTo>
                <a:lnTo>
                  <a:pt x="6336" y="13876"/>
                </a:lnTo>
                <a:cubicBezTo>
                  <a:pt x="5260" y="13140"/>
                  <a:pt x="4045" y="12914"/>
                  <a:pt x="3138" y="13275"/>
                </a:cubicBezTo>
                <a:lnTo>
                  <a:pt x="4846" y="14983"/>
                </a:lnTo>
                <a:lnTo>
                  <a:pt x="4069" y="16785"/>
                </a:lnTo>
                <a:lnTo>
                  <a:pt x="2926" y="17928"/>
                </a:lnTo>
                <a:lnTo>
                  <a:pt x="3672" y="18674"/>
                </a:lnTo>
                <a:lnTo>
                  <a:pt x="4815" y="17531"/>
                </a:lnTo>
                <a:lnTo>
                  <a:pt x="6617" y="16754"/>
                </a:lnTo>
                <a:lnTo>
                  <a:pt x="8325" y="18462"/>
                </a:lnTo>
                <a:cubicBezTo>
                  <a:pt x="8686" y="17555"/>
                  <a:pt x="8460" y="16340"/>
                  <a:pt x="7724" y="15264"/>
                </a:cubicBezTo>
                <a:lnTo>
                  <a:pt x="8562" y="14425"/>
                </a:lnTo>
                <a:lnTo>
                  <a:pt x="9339" y="15203"/>
                </a:lnTo>
                <a:lnTo>
                  <a:pt x="14935" y="9605"/>
                </a:lnTo>
                <a:lnTo>
                  <a:pt x="14354" y="9023"/>
                </a:lnTo>
                <a:lnTo>
                  <a:pt x="16237" y="8304"/>
                </a:lnTo>
                <a:lnTo>
                  <a:pt x="13296" y="5363"/>
                </a:lnTo>
                <a:close/>
                <a:moveTo>
                  <a:pt x="14330" y="11117"/>
                </a:moveTo>
                <a:lnTo>
                  <a:pt x="11117" y="14330"/>
                </a:lnTo>
                <a:lnTo>
                  <a:pt x="13308" y="16522"/>
                </a:lnTo>
                <a:lnTo>
                  <a:pt x="16522" y="13308"/>
                </a:lnTo>
                <a:lnTo>
                  <a:pt x="14330" y="11117"/>
                </a:lnTo>
                <a:close/>
                <a:moveTo>
                  <a:pt x="16870" y="13655"/>
                </a:moveTo>
                <a:lnTo>
                  <a:pt x="13655" y="16870"/>
                </a:lnTo>
                <a:lnTo>
                  <a:pt x="15847" y="19060"/>
                </a:lnTo>
                <a:lnTo>
                  <a:pt x="19060" y="15847"/>
                </a:lnTo>
                <a:lnTo>
                  <a:pt x="16870" y="13655"/>
                </a:lnTo>
                <a:close/>
                <a:moveTo>
                  <a:pt x="5076" y="15213"/>
                </a:moveTo>
                <a:lnTo>
                  <a:pt x="6387" y="16524"/>
                </a:lnTo>
                <a:lnTo>
                  <a:pt x="4883" y="17170"/>
                </a:lnTo>
                <a:lnTo>
                  <a:pt x="4430" y="16717"/>
                </a:lnTo>
                <a:lnTo>
                  <a:pt x="5076" y="15213"/>
                </a:lnTo>
                <a:close/>
                <a:moveTo>
                  <a:pt x="19409" y="16195"/>
                </a:moveTo>
                <a:lnTo>
                  <a:pt x="16195" y="19409"/>
                </a:lnTo>
                <a:lnTo>
                  <a:pt x="18385" y="21600"/>
                </a:lnTo>
                <a:lnTo>
                  <a:pt x="21600" y="18387"/>
                </a:lnTo>
                <a:lnTo>
                  <a:pt x="19409" y="16195"/>
                </a:lnTo>
                <a:close/>
              </a:path>
            </a:pathLst>
          </a:custGeom>
          <a:blipFill>
            <a:blip r:embed="rId5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5000"/>
            </a:pPr>
          </a:p>
        </p:txBody>
      </p:sp>
      <p:sp>
        <p:nvSpPr>
          <p:cNvPr id="137" name="Coins"/>
          <p:cNvSpPr/>
          <p:nvPr/>
        </p:nvSpPr>
        <p:spPr>
          <a:xfrm>
            <a:off x="20795461" y="4786732"/>
            <a:ext cx="852107" cy="8546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1" y="0"/>
                </a:moveTo>
                <a:cubicBezTo>
                  <a:pt x="7949" y="0"/>
                  <a:pt x="5266" y="392"/>
                  <a:pt x="3255" y="1111"/>
                </a:cubicBezTo>
                <a:cubicBezTo>
                  <a:pt x="1360" y="1787"/>
                  <a:pt x="273" y="2685"/>
                  <a:pt x="273" y="3572"/>
                </a:cubicBezTo>
                <a:cubicBezTo>
                  <a:pt x="273" y="4460"/>
                  <a:pt x="1360" y="5360"/>
                  <a:pt x="3255" y="6035"/>
                </a:cubicBezTo>
                <a:cubicBezTo>
                  <a:pt x="5266" y="6749"/>
                  <a:pt x="7949" y="7147"/>
                  <a:pt x="10801" y="7147"/>
                </a:cubicBezTo>
                <a:cubicBezTo>
                  <a:pt x="13652" y="7147"/>
                  <a:pt x="16334" y="6754"/>
                  <a:pt x="18345" y="6035"/>
                </a:cubicBezTo>
                <a:cubicBezTo>
                  <a:pt x="20240" y="5360"/>
                  <a:pt x="21327" y="4460"/>
                  <a:pt x="21327" y="3572"/>
                </a:cubicBezTo>
                <a:cubicBezTo>
                  <a:pt x="21327" y="2685"/>
                  <a:pt x="20240" y="1787"/>
                  <a:pt x="18345" y="1111"/>
                </a:cubicBezTo>
                <a:cubicBezTo>
                  <a:pt x="16334" y="398"/>
                  <a:pt x="13652" y="0"/>
                  <a:pt x="10801" y="0"/>
                </a:cubicBezTo>
                <a:close/>
                <a:moveTo>
                  <a:pt x="12" y="4505"/>
                </a:moveTo>
                <a:lnTo>
                  <a:pt x="12" y="5914"/>
                </a:lnTo>
                <a:cubicBezTo>
                  <a:pt x="12" y="8033"/>
                  <a:pt x="4846" y="9754"/>
                  <a:pt x="10811" y="9754"/>
                </a:cubicBezTo>
                <a:cubicBezTo>
                  <a:pt x="16776" y="9754"/>
                  <a:pt x="21600" y="8039"/>
                  <a:pt x="21600" y="5914"/>
                </a:cubicBezTo>
                <a:lnTo>
                  <a:pt x="21600" y="4505"/>
                </a:lnTo>
                <a:cubicBezTo>
                  <a:pt x="21136" y="5284"/>
                  <a:pt x="20088" y="5991"/>
                  <a:pt x="18531" y="6541"/>
                </a:cubicBezTo>
                <a:cubicBezTo>
                  <a:pt x="16460" y="7276"/>
                  <a:pt x="13718" y="7679"/>
                  <a:pt x="10806" y="7679"/>
                </a:cubicBezTo>
                <a:cubicBezTo>
                  <a:pt x="7894" y="7679"/>
                  <a:pt x="5146" y="7276"/>
                  <a:pt x="3081" y="6541"/>
                </a:cubicBezTo>
                <a:cubicBezTo>
                  <a:pt x="1524" y="5985"/>
                  <a:pt x="476" y="5284"/>
                  <a:pt x="12" y="4505"/>
                </a:cubicBezTo>
                <a:close/>
                <a:moveTo>
                  <a:pt x="0" y="7320"/>
                </a:moveTo>
                <a:lnTo>
                  <a:pt x="0" y="8284"/>
                </a:lnTo>
                <a:cubicBezTo>
                  <a:pt x="0" y="10402"/>
                  <a:pt x="4836" y="12123"/>
                  <a:pt x="10801" y="12123"/>
                </a:cubicBezTo>
                <a:cubicBezTo>
                  <a:pt x="16766" y="12123"/>
                  <a:pt x="21600" y="10408"/>
                  <a:pt x="21600" y="8284"/>
                </a:cubicBezTo>
                <a:lnTo>
                  <a:pt x="21600" y="7320"/>
                </a:lnTo>
                <a:cubicBezTo>
                  <a:pt x="21458" y="7495"/>
                  <a:pt x="21295" y="7664"/>
                  <a:pt x="21098" y="7827"/>
                </a:cubicBezTo>
                <a:cubicBezTo>
                  <a:pt x="20508" y="8329"/>
                  <a:pt x="19672" y="8769"/>
                  <a:pt x="18618" y="9145"/>
                </a:cubicBezTo>
                <a:cubicBezTo>
                  <a:pt x="16520" y="9891"/>
                  <a:pt x="13745" y="10299"/>
                  <a:pt x="10801" y="10299"/>
                </a:cubicBezTo>
                <a:cubicBezTo>
                  <a:pt x="7856" y="10299"/>
                  <a:pt x="5080" y="9891"/>
                  <a:pt x="2982" y="9145"/>
                </a:cubicBezTo>
                <a:cubicBezTo>
                  <a:pt x="1928" y="8769"/>
                  <a:pt x="1099" y="8329"/>
                  <a:pt x="504" y="7827"/>
                </a:cubicBezTo>
                <a:cubicBezTo>
                  <a:pt x="307" y="7664"/>
                  <a:pt x="142" y="7495"/>
                  <a:pt x="0" y="7320"/>
                </a:cubicBezTo>
                <a:close/>
                <a:moveTo>
                  <a:pt x="0" y="9689"/>
                </a:moveTo>
                <a:lnTo>
                  <a:pt x="0" y="10653"/>
                </a:lnTo>
                <a:cubicBezTo>
                  <a:pt x="0" y="12771"/>
                  <a:pt x="4836" y="14492"/>
                  <a:pt x="10801" y="14492"/>
                </a:cubicBezTo>
                <a:cubicBezTo>
                  <a:pt x="16766" y="14492"/>
                  <a:pt x="21600" y="12777"/>
                  <a:pt x="21600" y="10653"/>
                </a:cubicBezTo>
                <a:lnTo>
                  <a:pt x="21600" y="9689"/>
                </a:lnTo>
                <a:cubicBezTo>
                  <a:pt x="21458" y="9864"/>
                  <a:pt x="21295" y="10033"/>
                  <a:pt x="21098" y="10197"/>
                </a:cubicBezTo>
                <a:cubicBezTo>
                  <a:pt x="20508" y="10698"/>
                  <a:pt x="19672" y="11138"/>
                  <a:pt x="18618" y="11514"/>
                </a:cubicBezTo>
                <a:cubicBezTo>
                  <a:pt x="16520" y="12260"/>
                  <a:pt x="13745" y="12668"/>
                  <a:pt x="10801" y="12668"/>
                </a:cubicBezTo>
                <a:cubicBezTo>
                  <a:pt x="7856" y="12668"/>
                  <a:pt x="5080" y="12260"/>
                  <a:pt x="2982" y="11514"/>
                </a:cubicBezTo>
                <a:cubicBezTo>
                  <a:pt x="1928" y="11138"/>
                  <a:pt x="1099" y="10698"/>
                  <a:pt x="504" y="10197"/>
                </a:cubicBezTo>
                <a:cubicBezTo>
                  <a:pt x="307" y="10033"/>
                  <a:pt x="142" y="9864"/>
                  <a:pt x="0" y="9689"/>
                </a:cubicBezTo>
                <a:close/>
                <a:moveTo>
                  <a:pt x="0" y="12059"/>
                </a:moveTo>
                <a:lnTo>
                  <a:pt x="0" y="13022"/>
                </a:lnTo>
                <a:cubicBezTo>
                  <a:pt x="0" y="15141"/>
                  <a:pt x="4836" y="16862"/>
                  <a:pt x="10801" y="16862"/>
                </a:cubicBezTo>
                <a:cubicBezTo>
                  <a:pt x="16766" y="16862"/>
                  <a:pt x="21600" y="15146"/>
                  <a:pt x="21600" y="13022"/>
                </a:cubicBezTo>
                <a:lnTo>
                  <a:pt x="21600" y="12059"/>
                </a:lnTo>
                <a:cubicBezTo>
                  <a:pt x="21458" y="12233"/>
                  <a:pt x="21295" y="12402"/>
                  <a:pt x="21098" y="12566"/>
                </a:cubicBezTo>
                <a:cubicBezTo>
                  <a:pt x="20508" y="13067"/>
                  <a:pt x="19672" y="13507"/>
                  <a:pt x="18618" y="13883"/>
                </a:cubicBezTo>
                <a:cubicBezTo>
                  <a:pt x="16520" y="14629"/>
                  <a:pt x="13745" y="15037"/>
                  <a:pt x="10801" y="15037"/>
                </a:cubicBezTo>
                <a:cubicBezTo>
                  <a:pt x="7856" y="15037"/>
                  <a:pt x="5080" y="14629"/>
                  <a:pt x="2982" y="13883"/>
                </a:cubicBezTo>
                <a:cubicBezTo>
                  <a:pt x="1928" y="13507"/>
                  <a:pt x="1099" y="13067"/>
                  <a:pt x="504" y="12566"/>
                </a:cubicBezTo>
                <a:cubicBezTo>
                  <a:pt x="307" y="12402"/>
                  <a:pt x="142" y="12233"/>
                  <a:pt x="0" y="12059"/>
                </a:cubicBezTo>
                <a:close/>
                <a:moveTo>
                  <a:pt x="0" y="14428"/>
                </a:moveTo>
                <a:lnTo>
                  <a:pt x="0" y="15391"/>
                </a:lnTo>
                <a:cubicBezTo>
                  <a:pt x="0" y="17510"/>
                  <a:pt x="4836" y="19231"/>
                  <a:pt x="10801" y="19231"/>
                </a:cubicBezTo>
                <a:cubicBezTo>
                  <a:pt x="16766" y="19231"/>
                  <a:pt x="21600" y="17515"/>
                  <a:pt x="21600" y="15391"/>
                </a:cubicBezTo>
                <a:lnTo>
                  <a:pt x="21600" y="14428"/>
                </a:lnTo>
                <a:cubicBezTo>
                  <a:pt x="21458" y="14602"/>
                  <a:pt x="21295" y="14772"/>
                  <a:pt x="21098" y="14935"/>
                </a:cubicBezTo>
                <a:cubicBezTo>
                  <a:pt x="20508" y="15436"/>
                  <a:pt x="19672" y="15877"/>
                  <a:pt x="18618" y="16252"/>
                </a:cubicBezTo>
                <a:cubicBezTo>
                  <a:pt x="16520" y="16998"/>
                  <a:pt x="13745" y="17406"/>
                  <a:pt x="10801" y="17406"/>
                </a:cubicBezTo>
                <a:cubicBezTo>
                  <a:pt x="7856" y="17406"/>
                  <a:pt x="5080" y="16998"/>
                  <a:pt x="2982" y="16252"/>
                </a:cubicBezTo>
                <a:cubicBezTo>
                  <a:pt x="1928" y="15877"/>
                  <a:pt x="1099" y="15436"/>
                  <a:pt x="504" y="14935"/>
                </a:cubicBezTo>
                <a:cubicBezTo>
                  <a:pt x="307" y="14772"/>
                  <a:pt x="142" y="14602"/>
                  <a:pt x="0" y="14428"/>
                </a:cubicBezTo>
                <a:close/>
                <a:moveTo>
                  <a:pt x="0" y="16797"/>
                </a:moveTo>
                <a:lnTo>
                  <a:pt x="0" y="17760"/>
                </a:lnTo>
                <a:cubicBezTo>
                  <a:pt x="0" y="19879"/>
                  <a:pt x="4836" y="21600"/>
                  <a:pt x="10801" y="21600"/>
                </a:cubicBezTo>
                <a:cubicBezTo>
                  <a:pt x="16766" y="21600"/>
                  <a:pt x="21600" y="19879"/>
                  <a:pt x="21600" y="17760"/>
                </a:cubicBezTo>
                <a:lnTo>
                  <a:pt x="21600" y="16797"/>
                </a:lnTo>
                <a:cubicBezTo>
                  <a:pt x="21458" y="16971"/>
                  <a:pt x="21295" y="17141"/>
                  <a:pt x="21098" y="17304"/>
                </a:cubicBezTo>
                <a:cubicBezTo>
                  <a:pt x="20508" y="17805"/>
                  <a:pt x="19672" y="18246"/>
                  <a:pt x="18618" y="18622"/>
                </a:cubicBezTo>
                <a:cubicBezTo>
                  <a:pt x="16520" y="19368"/>
                  <a:pt x="13745" y="19775"/>
                  <a:pt x="10801" y="19775"/>
                </a:cubicBezTo>
                <a:cubicBezTo>
                  <a:pt x="7856" y="19775"/>
                  <a:pt x="5080" y="19368"/>
                  <a:pt x="2982" y="18622"/>
                </a:cubicBezTo>
                <a:cubicBezTo>
                  <a:pt x="1928" y="18246"/>
                  <a:pt x="1099" y="17805"/>
                  <a:pt x="504" y="17304"/>
                </a:cubicBezTo>
                <a:cubicBezTo>
                  <a:pt x="307" y="17141"/>
                  <a:pt x="142" y="16971"/>
                  <a:pt x="0" y="16797"/>
                </a:cubicBezTo>
                <a:close/>
              </a:path>
            </a:pathLst>
          </a:custGeom>
          <a:blipFill>
            <a:blip r:embed="rId6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5000"/>
            </a:pPr>
          </a:p>
        </p:txBody>
      </p:sp>
      <p:sp>
        <p:nvSpPr>
          <p:cNvPr id="138" name="Computer"/>
          <p:cNvSpPr/>
          <p:nvPr/>
        </p:nvSpPr>
        <p:spPr>
          <a:xfrm>
            <a:off x="18331436" y="3948249"/>
            <a:ext cx="933889" cy="7536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5" h="21600" fill="norm" stroke="1" extrusionOk="0">
                <a:moveTo>
                  <a:pt x="464" y="0"/>
                </a:moveTo>
                <a:cubicBezTo>
                  <a:pt x="210" y="0"/>
                  <a:pt x="0" y="261"/>
                  <a:pt x="0" y="575"/>
                </a:cubicBezTo>
                <a:lnTo>
                  <a:pt x="0" y="17777"/>
                </a:lnTo>
                <a:cubicBezTo>
                  <a:pt x="0" y="18091"/>
                  <a:pt x="210" y="18354"/>
                  <a:pt x="464" y="18354"/>
                </a:cubicBezTo>
                <a:lnTo>
                  <a:pt x="9148" y="18354"/>
                </a:lnTo>
                <a:lnTo>
                  <a:pt x="9116" y="18513"/>
                </a:lnTo>
                <a:lnTo>
                  <a:pt x="8753" y="20763"/>
                </a:lnTo>
                <a:lnTo>
                  <a:pt x="7690" y="20763"/>
                </a:lnTo>
                <a:lnTo>
                  <a:pt x="7690" y="21600"/>
                </a:lnTo>
                <a:lnTo>
                  <a:pt x="10486" y="21600"/>
                </a:lnTo>
                <a:lnTo>
                  <a:pt x="11107" y="21600"/>
                </a:lnTo>
                <a:lnTo>
                  <a:pt x="13905" y="21600"/>
                </a:lnTo>
                <a:lnTo>
                  <a:pt x="13905" y="20763"/>
                </a:lnTo>
                <a:lnTo>
                  <a:pt x="12842" y="20763"/>
                </a:lnTo>
                <a:lnTo>
                  <a:pt x="12479" y="18513"/>
                </a:lnTo>
                <a:lnTo>
                  <a:pt x="12452" y="18354"/>
                </a:lnTo>
                <a:lnTo>
                  <a:pt x="21131" y="18354"/>
                </a:lnTo>
                <a:cubicBezTo>
                  <a:pt x="21384" y="18354"/>
                  <a:pt x="21595" y="18091"/>
                  <a:pt x="21595" y="17777"/>
                </a:cubicBezTo>
                <a:lnTo>
                  <a:pt x="21595" y="575"/>
                </a:lnTo>
                <a:cubicBezTo>
                  <a:pt x="21600" y="261"/>
                  <a:pt x="21389" y="0"/>
                  <a:pt x="21136" y="0"/>
                </a:cubicBezTo>
                <a:lnTo>
                  <a:pt x="464" y="0"/>
                </a:lnTo>
                <a:close/>
                <a:moveTo>
                  <a:pt x="10800" y="542"/>
                </a:moveTo>
                <a:cubicBezTo>
                  <a:pt x="10913" y="542"/>
                  <a:pt x="11006" y="650"/>
                  <a:pt x="11006" y="797"/>
                </a:cubicBezTo>
                <a:cubicBezTo>
                  <a:pt x="11006" y="937"/>
                  <a:pt x="10913" y="1052"/>
                  <a:pt x="10800" y="1052"/>
                </a:cubicBezTo>
                <a:cubicBezTo>
                  <a:pt x="10686" y="1052"/>
                  <a:pt x="10594" y="937"/>
                  <a:pt x="10594" y="797"/>
                </a:cubicBezTo>
                <a:cubicBezTo>
                  <a:pt x="10594" y="656"/>
                  <a:pt x="10686" y="542"/>
                  <a:pt x="10800" y="542"/>
                </a:cubicBezTo>
                <a:close/>
                <a:moveTo>
                  <a:pt x="1242" y="1734"/>
                </a:moveTo>
                <a:lnTo>
                  <a:pt x="20358" y="1734"/>
                </a:lnTo>
                <a:lnTo>
                  <a:pt x="20358" y="15233"/>
                </a:lnTo>
                <a:lnTo>
                  <a:pt x="1242" y="15233"/>
                </a:lnTo>
                <a:lnTo>
                  <a:pt x="1242" y="1734"/>
                </a:lnTo>
                <a:close/>
              </a:path>
            </a:pathLst>
          </a:custGeom>
          <a:blipFill>
            <a:blip r:embed="rId7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5000"/>
            </a:pPr>
          </a:p>
        </p:txBody>
      </p:sp>
      <p:sp>
        <p:nvSpPr>
          <p:cNvPr id="139" name="Pacific Rim"/>
          <p:cNvSpPr/>
          <p:nvPr/>
        </p:nvSpPr>
        <p:spPr>
          <a:xfrm>
            <a:off x="17888049" y="4865530"/>
            <a:ext cx="2859088" cy="28590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cubicBezTo>
                  <a:pt x="7720" y="0"/>
                  <a:pt x="4944" y="1303"/>
                  <a:pt x="2974" y="3378"/>
                </a:cubicBezTo>
                <a:cubicBezTo>
                  <a:pt x="2840" y="3517"/>
                  <a:pt x="2709" y="3662"/>
                  <a:pt x="2580" y="3813"/>
                </a:cubicBezTo>
                <a:cubicBezTo>
                  <a:pt x="2532" y="3869"/>
                  <a:pt x="2481" y="3923"/>
                  <a:pt x="2434" y="3981"/>
                </a:cubicBezTo>
                <a:cubicBezTo>
                  <a:pt x="2271" y="4181"/>
                  <a:pt x="2114" y="4391"/>
                  <a:pt x="1963" y="4611"/>
                </a:cubicBezTo>
                <a:cubicBezTo>
                  <a:pt x="1837" y="4789"/>
                  <a:pt x="1722" y="4975"/>
                  <a:pt x="1608" y="5161"/>
                </a:cubicBezTo>
                <a:cubicBezTo>
                  <a:pt x="595" y="6805"/>
                  <a:pt x="0" y="8732"/>
                  <a:pt x="0" y="10800"/>
                </a:cubicBezTo>
                <a:cubicBezTo>
                  <a:pt x="0" y="16755"/>
                  <a:pt x="4845" y="21600"/>
                  <a:pt x="10800" y="21600"/>
                </a:cubicBezTo>
                <a:cubicBezTo>
                  <a:pt x="16755" y="21600"/>
                  <a:pt x="21600" y="16755"/>
                  <a:pt x="21600" y="10800"/>
                </a:cubicBezTo>
                <a:cubicBezTo>
                  <a:pt x="21600" y="4845"/>
                  <a:pt x="16755" y="0"/>
                  <a:pt x="10800" y="0"/>
                </a:cubicBezTo>
                <a:close/>
                <a:moveTo>
                  <a:pt x="10800" y="54"/>
                </a:moveTo>
                <a:cubicBezTo>
                  <a:pt x="10840" y="54"/>
                  <a:pt x="10879" y="57"/>
                  <a:pt x="10918" y="57"/>
                </a:cubicBezTo>
                <a:cubicBezTo>
                  <a:pt x="10921" y="57"/>
                  <a:pt x="10924" y="57"/>
                  <a:pt x="10928" y="57"/>
                </a:cubicBezTo>
                <a:cubicBezTo>
                  <a:pt x="11109" y="59"/>
                  <a:pt x="11289" y="65"/>
                  <a:pt x="11468" y="76"/>
                </a:cubicBezTo>
                <a:cubicBezTo>
                  <a:pt x="11469" y="76"/>
                  <a:pt x="11470" y="76"/>
                  <a:pt x="11470" y="76"/>
                </a:cubicBezTo>
                <a:lnTo>
                  <a:pt x="11497" y="86"/>
                </a:lnTo>
                <a:lnTo>
                  <a:pt x="11371" y="88"/>
                </a:lnTo>
                <a:lnTo>
                  <a:pt x="11475" y="99"/>
                </a:lnTo>
                <a:lnTo>
                  <a:pt x="11658" y="111"/>
                </a:lnTo>
                <a:lnTo>
                  <a:pt x="11933" y="126"/>
                </a:lnTo>
                <a:lnTo>
                  <a:pt x="12108" y="136"/>
                </a:lnTo>
                <a:cubicBezTo>
                  <a:pt x="12132" y="139"/>
                  <a:pt x="12155" y="142"/>
                  <a:pt x="12179" y="145"/>
                </a:cubicBezTo>
                <a:lnTo>
                  <a:pt x="12106" y="140"/>
                </a:lnTo>
                <a:lnTo>
                  <a:pt x="11899" y="133"/>
                </a:lnTo>
                <a:lnTo>
                  <a:pt x="11736" y="123"/>
                </a:lnTo>
                <a:lnTo>
                  <a:pt x="11623" y="126"/>
                </a:lnTo>
                <a:lnTo>
                  <a:pt x="11497" y="118"/>
                </a:lnTo>
                <a:lnTo>
                  <a:pt x="11318" y="108"/>
                </a:lnTo>
                <a:lnTo>
                  <a:pt x="11063" y="96"/>
                </a:lnTo>
                <a:lnTo>
                  <a:pt x="10857" y="96"/>
                </a:lnTo>
                <a:lnTo>
                  <a:pt x="10709" y="113"/>
                </a:lnTo>
                <a:lnTo>
                  <a:pt x="10517" y="125"/>
                </a:lnTo>
                <a:lnTo>
                  <a:pt x="10436" y="135"/>
                </a:lnTo>
                <a:lnTo>
                  <a:pt x="10356" y="148"/>
                </a:lnTo>
                <a:lnTo>
                  <a:pt x="10376" y="175"/>
                </a:lnTo>
                <a:lnTo>
                  <a:pt x="10425" y="183"/>
                </a:lnTo>
                <a:lnTo>
                  <a:pt x="10514" y="183"/>
                </a:lnTo>
                <a:lnTo>
                  <a:pt x="10563" y="207"/>
                </a:lnTo>
                <a:lnTo>
                  <a:pt x="10635" y="215"/>
                </a:lnTo>
                <a:lnTo>
                  <a:pt x="10807" y="221"/>
                </a:lnTo>
                <a:lnTo>
                  <a:pt x="10903" y="241"/>
                </a:lnTo>
                <a:lnTo>
                  <a:pt x="11041" y="263"/>
                </a:lnTo>
                <a:lnTo>
                  <a:pt x="10997" y="286"/>
                </a:lnTo>
                <a:lnTo>
                  <a:pt x="11103" y="337"/>
                </a:lnTo>
                <a:lnTo>
                  <a:pt x="11217" y="399"/>
                </a:lnTo>
                <a:lnTo>
                  <a:pt x="11280" y="446"/>
                </a:lnTo>
                <a:lnTo>
                  <a:pt x="11349" y="428"/>
                </a:lnTo>
                <a:lnTo>
                  <a:pt x="11458" y="384"/>
                </a:lnTo>
                <a:lnTo>
                  <a:pt x="11610" y="372"/>
                </a:lnTo>
                <a:lnTo>
                  <a:pt x="11667" y="404"/>
                </a:lnTo>
                <a:lnTo>
                  <a:pt x="11751" y="421"/>
                </a:lnTo>
                <a:lnTo>
                  <a:pt x="11749" y="481"/>
                </a:lnTo>
                <a:lnTo>
                  <a:pt x="11724" y="522"/>
                </a:lnTo>
                <a:lnTo>
                  <a:pt x="11881" y="547"/>
                </a:lnTo>
                <a:lnTo>
                  <a:pt x="11896" y="571"/>
                </a:lnTo>
                <a:lnTo>
                  <a:pt x="11982" y="618"/>
                </a:lnTo>
                <a:lnTo>
                  <a:pt x="12047" y="648"/>
                </a:lnTo>
                <a:lnTo>
                  <a:pt x="12128" y="646"/>
                </a:lnTo>
                <a:lnTo>
                  <a:pt x="12212" y="668"/>
                </a:lnTo>
                <a:lnTo>
                  <a:pt x="12342" y="714"/>
                </a:lnTo>
                <a:lnTo>
                  <a:pt x="12411" y="714"/>
                </a:lnTo>
                <a:lnTo>
                  <a:pt x="12463" y="633"/>
                </a:lnTo>
                <a:lnTo>
                  <a:pt x="12468" y="584"/>
                </a:lnTo>
                <a:lnTo>
                  <a:pt x="12628" y="566"/>
                </a:lnTo>
                <a:lnTo>
                  <a:pt x="12552" y="512"/>
                </a:lnTo>
                <a:lnTo>
                  <a:pt x="12525" y="466"/>
                </a:lnTo>
                <a:lnTo>
                  <a:pt x="12547" y="443"/>
                </a:lnTo>
                <a:lnTo>
                  <a:pt x="12635" y="433"/>
                </a:lnTo>
                <a:lnTo>
                  <a:pt x="12783" y="438"/>
                </a:lnTo>
                <a:lnTo>
                  <a:pt x="12970" y="465"/>
                </a:lnTo>
                <a:lnTo>
                  <a:pt x="12924" y="434"/>
                </a:lnTo>
                <a:lnTo>
                  <a:pt x="12945" y="387"/>
                </a:lnTo>
                <a:lnTo>
                  <a:pt x="13054" y="382"/>
                </a:lnTo>
                <a:lnTo>
                  <a:pt x="13155" y="399"/>
                </a:lnTo>
                <a:lnTo>
                  <a:pt x="13268" y="458"/>
                </a:lnTo>
                <a:lnTo>
                  <a:pt x="13283" y="498"/>
                </a:lnTo>
                <a:lnTo>
                  <a:pt x="13258" y="529"/>
                </a:lnTo>
                <a:lnTo>
                  <a:pt x="13190" y="544"/>
                </a:lnTo>
                <a:lnTo>
                  <a:pt x="13293" y="579"/>
                </a:lnTo>
                <a:lnTo>
                  <a:pt x="13450" y="631"/>
                </a:lnTo>
                <a:lnTo>
                  <a:pt x="13524" y="675"/>
                </a:lnTo>
                <a:lnTo>
                  <a:pt x="13623" y="724"/>
                </a:lnTo>
                <a:lnTo>
                  <a:pt x="13655" y="761"/>
                </a:lnTo>
                <a:lnTo>
                  <a:pt x="13717" y="805"/>
                </a:lnTo>
                <a:lnTo>
                  <a:pt x="13848" y="882"/>
                </a:lnTo>
                <a:lnTo>
                  <a:pt x="13986" y="931"/>
                </a:lnTo>
                <a:lnTo>
                  <a:pt x="13970" y="954"/>
                </a:lnTo>
                <a:lnTo>
                  <a:pt x="13904" y="934"/>
                </a:lnTo>
                <a:lnTo>
                  <a:pt x="13800" y="912"/>
                </a:lnTo>
                <a:lnTo>
                  <a:pt x="13801" y="927"/>
                </a:lnTo>
                <a:lnTo>
                  <a:pt x="13956" y="971"/>
                </a:lnTo>
                <a:lnTo>
                  <a:pt x="13917" y="1007"/>
                </a:lnTo>
                <a:lnTo>
                  <a:pt x="14020" y="1067"/>
                </a:lnTo>
                <a:lnTo>
                  <a:pt x="13909" y="1096"/>
                </a:lnTo>
                <a:lnTo>
                  <a:pt x="13880" y="1099"/>
                </a:lnTo>
                <a:lnTo>
                  <a:pt x="13892" y="1084"/>
                </a:lnTo>
                <a:lnTo>
                  <a:pt x="13946" y="1079"/>
                </a:lnTo>
                <a:lnTo>
                  <a:pt x="13896" y="1028"/>
                </a:lnTo>
                <a:lnTo>
                  <a:pt x="13848" y="1020"/>
                </a:lnTo>
                <a:lnTo>
                  <a:pt x="13811" y="1062"/>
                </a:lnTo>
                <a:lnTo>
                  <a:pt x="13823" y="1103"/>
                </a:lnTo>
                <a:lnTo>
                  <a:pt x="13827" y="1104"/>
                </a:lnTo>
                <a:lnTo>
                  <a:pt x="13806" y="1106"/>
                </a:lnTo>
                <a:lnTo>
                  <a:pt x="13623" y="1106"/>
                </a:lnTo>
                <a:lnTo>
                  <a:pt x="13460" y="1096"/>
                </a:lnTo>
                <a:lnTo>
                  <a:pt x="13364" y="1064"/>
                </a:lnTo>
                <a:lnTo>
                  <a:pt x="13303" y="1089"/>
                </a:lnTo>
                <a:lnTo>
                  <a:pt x="13210" y="1084"/>
                </a:lnTo>
                <a:lnTo>
                  <a:pt x="13103" y="1047"/>
                </a:lnTo>
                <a:lnTo>
                  <a:pt x="12965" y="1049"/>
                </a:lnTo>
                <a:lnTo>
                  <a:pt x="12911" y="1064"/>
                </a:lnTo>
                <a:lnTo>
                  <a:pt x="12778" y="1084"/>
                </a:lnTo>
                <a:lnTo>
                  <a:pt x="12721" y="1106"/>
                </a:lnTo>
                <a:lnTo>
                  <a:pt x="12672" y="1066"/>
                </a:lnTo>
                <a:lnTo>
                  <a:pt x="12566" y="1044"/>
                </a:lnTo>
                <a:lnTo>
                  <a:pt x="12384" y="1047"/>
                </a:lnTo>
                <a:lnTo>
                  <a:pt x="12345" y="1076"/>
                </a:lnTo>
                <a:lnTo>
                  <a:pt x="12357" y="1123"/>
                </a:lnTo>
                <a:lnTo>
                  <a:pt x="12275" y="1145"/>
                </a:lnTo>
                <a:lnTo>
                  <a:pt x="12248" y="1180"/>
                </a:lnTo>
                <a:lnTo>
                  <a:pt x="12296" y="1237"/>
                </a:lnTo>
                <a:lnTo>
                  <a:pt x="12376" y="1274"/>
                </a:lnTo>
                <a:lnTo>
                  <a:pt x="12453" y="1306"/>
                </a:lnTo>
                <a:lnTo>
                  <a:pt x="12541" y="1236"/>
                </a:lnTo>
                <a:lnTo>
                  <a:pt x="12652" y="1199"/>
                </a:lnTo>
                <a:lnTo>
                  <a:pt x="12776" y="1180"/>
                </a:lnTo>
                <a:lnTo>
                  <a:pt x="12783" y="1242"/>
                </a:lnTo>
                <a:lnTo>
                  <a:pt x="12702" y="1279"/>
                </a:lnTo>
                <a:lnTo>
                  <a:pt x="12719" y="1345"/>
                </a:lnTo>
                <a:lnTo>
                  <a:pt x="12867" y="1331"/>
                </a:lnTo>
                <a:lnTo>
                  <a:pt x="12776" y="1392"/>
                </a:lnTo>
                <a:lnTo>
                  <a:pt x="12860" y="1449"/>
                </a:lnTo>
                <a:lnTo>
                  <a:pt x="12766" y="1458"/>
                </a:lnTo>
                <a:lnTo>
                  <a:pt x="12731" y="1559"/>
                </a:lnTo>
                <a:lnTo>
                  <a:pt x="12737" y="1611"/>
                </a:lnTo>
                <a:lnTo>
                  <a:pt x="12785" y="1651"/>
                </a:lnTo>
                <a:lnTo>
                  <a:pt x="12919" y="1638"/>
                </a:lnTo>
                <a:lnTo>
                  <a:pt x="13039" y="1576"/>
                </a:lnTo>
                <a:lnTo>
                  <a:pt x="13020" y="1523"/>
                </a:lnTo>
                <a:lnTo>
                  <a:pt x="13024" y="1459"/>
                </a:lnTo>
                <a:lnTo>
                  <a:pt x="13148" y="1419"/>
                </a:lnTo>
                <a:lnTo>
                  <a:pt x="13192" y="1443"/>
                </a:lnTo>
                <a:lnTo>
                  <a:pt x="13310" y="1422"/>
                </a:lnTo>
                <a:lnTo>
                  <a:pt x="13212" y="1468"/>
                </a:lnTo>
                <a:lnTo>
                  <a:pt x="13263" y="1532"/>
                </a:lnTo>
                <a:lnTo>
                  <a:pt x="13330" y="1549"/>
                </a:lnTo>
                <a:lnTo>
                  <a:pt x="13392" y="1517"/>
                </a:lnTo>
                <a:lnTo>
                  <a:pt x="13470" y="1564"/>
                </a:lnTo>
                <a:lnTo>
                  <a:pt x="13572" y="1608"/>
                </a:lnTo>
                <a:lnTo>
                  <a:pt x="13611" y="1687"/>
                </a:lnTo>
                <a:lnTo>
                  <a:pt x="13678" y="1722"/>
                </a:lnTo>
                <a:lnTo>
                  <a:pt x="13660" y="1778"/>
                </a:lnTo>
                <a:lnTo>
                  <a:pt x="13668" y="1815"/>
                </a:lnTo>
                <a:lnTo>
                  <a:pt x="13719" y="1840"/>
                </a:lnTo>
                <a:lnTo>
                  <a:pt x="13781" y="1880"/>
                </a:lnTo>
                <a:lnTo>
                  <a:pt x="13855" y="1894"/>
                </a:lnTo>
                <a:lnTo>
                  <a:pt x="13864" y="1842"/>
                </a:lnTo>
                <a:lnTo>
                  <a:pt x="13981" y="1867"/>
                </a:lnTo>
                <a:lnTo>
                  <a:pt x="13951" y="1926"/>
                </a:lnTo>
                <a:lnTo>
                  <a:pt x="14013" y="1954"/>
                </a:lnTo>
                <a:lnTo>
                  <a:pt x="14148" y="2059"/>
                </a:lnTo>
                <a:lnTo>
                  <a:pt x="14192" y="2136"/>
                </a:lnTo>
                <a:lnTo>
                  <a:pt x="14064" y="2091"/>
                </a:lnTo>
                <a:lnTo>
                  <a:pt x="14045" y="2156"/>
                </a:lnTo>
                <a:lnTo>
                  <a:pt x="14093" y="2193"/>
                </a:lnTo>
                <a:lnTo>
                  <a:pt x="14118" y="2252"/>
                </a:lnTo>
                <a:lnTo>
                  <a:pt x="14145" y="2353"/>
                </a:lnTo>
                <a:lnTo>
                  <a:pt x="14130" y="2421"/>
                </a:lnTo>
                <a:lnTo>
                  <a:pt x="14156" y="2471"/>
                </a:lnTo>
                <a:lnTo>
                  <a:pt x="14214" y="2483"/>
                </a:lnTo>
                <a:lnTo>
                  <a:pt x="14276" y="2533"/>
                </a:lnTo>
                <a:lnTo>
                  <a:pt x="14158" y="2545"/>
                </a:lnTo>
                <a:lnTo>
                  <a:pt x="14305" y="2596"/>
                </a:lnTo>
                <a:lnTo>
                  <a:pt x="14202" y="2671"/>
                </a:lnTo>
                <a:lnTo>
                  <a:pt x="14200" y="2700"/>
                </a:lnTo>
                <a:lnTo>
                  <a:pt x="14283" y="2708"/>
                </a:lnTo>
                <a:lnTo>
                  <a:pt x="14340" y="2740"/>
                </a:lnTo>
                <a:lnTo>
                  <a:pt x="14286" y="2769"/>
                </a:lnTo>
                <a:lnTo>
                  <a:pt x="14364" y="2840"/>
                </a:lnTo>
                <a:lnTo>
                  <a:pt x="14466" y="2909"/>
                </a:lnTo>
                <a:lnTo>
                  <a:pt x="14473" y="2974"/>
                </a:lnTo>
                <a:lnTo>
                  <a:pt x="14547" y="3033"/>
                </a:lnTo>
                <a:lnTo>
                  <a:pt x="14633" y="3080"/>
                </a:lnTo>
                <a:lnTo>
                  <a:pt x="14633" y="3128"/>
                </a:lnTo>
                <a:lnTo>
                  <a:pt x="14571" y="3190"/>
                </a:lnTo>
                <a:lnTo>
                  <a:pt x="14550" y="3269"/>
                </a:lnTo>
                <a:lnTo>
                  <a:pt x="14537" y="3314"/>
                </a:lnTo>
                <a:lnTo>
                  <a:pt x="14497" y="3375"/>
                </a:lnTo>
                <a:lnTo>
                  <a:pt x="14534" y="3441"/>
                </a:lnTo>
                <a:lnTo>
                  <a:pt x="14515" y="3471"/>
                </a:lnTo>
                <a:lnTo>
                  <a:pt x="14505" y="3553"/>
                </a:lnTo>
                <a:lnTo>
                  <a:pt x="14453" y="3634"/>
                </a:lnTo>
                <a:lnTo>
                  <a:pt x="14470" y="3685"/>
                </a:lnTo>
                <a:lnTo>
                  <a:pt x="14438" y="3744"/>
                </a:lnTo>
                <a:lnTo>
                  <a:pt x="14396" y="3730"/>
                </a:lnTo>
                <a:lnTo>
                  <a:pt x="14380" y="3801"/>
                </a:lnTo>
                <a:lnTo>
                  <a:pt x="14412" y="3831"/>
                </a:lnTo>
                <a:lnTo>
                  <a:pt x="14328" y="3838"/>
                </a:lnTo>
                <a:lnTo>
                  <a:pt x="14283" y="3890"/>
                </a:lnTo>
                <a:lnTo>
                  <a:pt x="14364" y="3988"/>
                </a:lnTo>
                <a:lnTo>
                  <a:pt x="14343" y="4023"/>
                </a:lnTo>
                <a:lnTo>
                  <a:pt x="14401" y="4136"/>
                </a:lnTo>
                <a:lnTo>
                  <a:pt x="14409" y="4186"/>
                </a:lnTo>
                <a:lnTo>
                  <a:pt x="14476" y="4265"/>
                </a:lnTo>
                <a:lnTo>
                  <a:pt x="14557" y="4313"/>
                </a:lnTo>
                <a:lnTo>
                  <a:pt x="14614" y="4405"/>
                </a:lnTo>
                <a:lnTo>
                  <a:pt x="14589" y="4491"/>
                </a:lnTo>
                <a:lnTo>
                  <a:pt x="14665" y="4560"/>
                </a:lnTo>
                <a:lnTo>
                  <a:pt x="14746" y="4521"/>
                </a:lnTo>
                <a:lnTo>
                  <a:pt x="14835" y="4510"/>
                </a:lnTo>
                <a:lnTo>
                  <a:pt x="14931" y="4515"/>
                </a:lnTo>
                <a:lnTo>
                  <a:pt x="15017" y="4483"/>
                </a:lnTo>
                <a:lnTo>
                  <a:pt x="15133" y="4489"/>
                </a:lnTo>
                <a:lnTo>
                  <a:pt x="15104" y="4604"/>
                </a:lnTo>
                <a:lnTo>
                  <a:pt x="15023" y="4555"/>
                </a:lnTo>
                <a:lnTo>
                  <a:pt x="15008" y="4597"/>
                </a:lnTo>
                <a:lnTo>
                  <a:pt x="15044" y="4755"/>
                </a:lnTo>
                <a:lnTo>
                  <a:pt x="15081" y="4865"/>
                </a:lnTo>
                <a:lnTo>
                  <a:pt x="15205" y="4851"/>
                </a:lnTo>
                <a:lnTo>
                  <a:pt x="15281" y="4866"/>
                </a:lnTo>
                <a:lnTo>
                  <a:pt x="15352" y="4806"/>
                </a:lnTo>
                <a:lnTo>
                  <a:pt x="15362" y="4718"/>
                </a:lnTo>
                <a:lnTo>
                  <a:pt x="15412" y="4693"/>
                </a:lnTo>
                <a:lnTo>
                  <a:pt x="15380" y="4658"/>
                </a:lnTo>
                <a:lnTo>
                  <a:pt x="15362" y="4580"/>
                </a:lnTo>
                <a:lnTo>
                  <a:pt x="15370" y="4545"/>
                </a:lnTo>
                <a:lnTo>
                  <a:pt x="15422" y="4617"/>
                </a:lnTo>
                <a:lnTo>
                  <a:pt x="15461" y="4600"/>
                </a:lnTo>
                <a:lnTo>
                  <a:pt x="15540" y="4627"/>
                </a:lnTo>
                <a:lnTo>
                  <a:pt x="15579" y="4696"/>
                </a:lnTo>
                <a:lnTo>
                  <a:pt x="15552" y="4732"/>
                </a:lnTo>
                <a:lnTo>
                  <a:pt x="15616" y="4819"/>
                </a:lnTo>
                <a:lnTo>
                  <a:pt x="15577" y="4846"/>
                </a:lnTo>
                <a:lnTo>
                  <a:pt x="15572" y="4900"/>
                </a:lnTo>
                <a:lnTo>
                  <a:pt x="15648" y="4967"/>
                </a:lnTo>
                <a:lnTo>
                  <a:pt x="15719" y="5068"/>
                </a:lnTo>
                <a:lnTo>
                  <a:pt x="15801" y="5146"/>
                </a:lnTo>
                <a:lnTo>
                  <a:pt x="15887" y="5139"/>
                </a:lnTo>
                <a:lnTo>
                  <a:pt x="15976" y="5193"/>
                </a:lnTo>
                <a:lnTo>
                  <a:pt x="16032" y="5173"/>
                </a:lnTo>
                <a:lnTo>
                  <a:pt x="16124" y="5163"/>
                </a:lnTo>
                <a:lnTo>
                  <a:pt x="16123" y="5060"/>
                </a:lnTo>
                <a:lnTo>
                  <a:pt x="16192" y="5050"/>
                </a:lnTo>
                <a:lnTo>
                  <a:pt x="16245" y="5095"/>
                </a:lnTo>
                <a:lnTo>
                  <a:pt x="16341" y="5144"/>
                </a:lnTo>
                <a:lnTo>
                  <a:pt x="16353" y="5104"/>
                </a:lnTo>
                <a:lnTo>
                  <a:pt x="16309" y="4999"/>
                </a:lnTo>
                <a:lnTo>
                  <a:pt x="16394" y="5018"/>
                </a:lnTo>
                <a:lnTo>
                  <a:pt x="16341" y="4969"/>
                </a:lnTo>
                <a:lnTo>
                  <a:pt x="16432" y="4969"/>
                </a:lnTo>
                <a:lnTo>
                  <a:pt x="16383" y="4900"/>
                </a:lnTo>
                <a:lnTo>
                  <a:pt x="16415" y="4893"/>
                </a:lnTo>
                <a:lnTo>
                  <a:pt x="16382" y="4789"/>
                </a:lnTo>
                <a:lnTo>
                  <a:pt x="16469" y="4873"/>
                </a:lnTo>
                <a:lnTo>
                  <a:pt x="16587" y="4949"/>
                </a:lnTo>
                <a:lnTo>
                  <a:pt x="16631" y="5033"/>
                </a:lnTo>
                <a:lnTo>
                  <a:pt x="16660" y="5067"/>
                </a:lnTo>
                <a:lnTo>
                  <a:pt x="16729" y="5222"/>
                </a:lnTo>
                <a:lnTo>
                  <a:pt x="16782" y="5296"/>
                </a:lnTo>
                <a:lnTo>
                  <a:pt x="16774" y="5397"/>
                </a:lnTo>
                <a:lnTo>
                  <a:pt x="16833" y="5530"/>
                </a:lnTo>
                <a:lnTo>
                  <a:pt x="16855" y="5632"/>
                </a:lnTo>
                <a:lnTo>
                  <a:pt x="16895" y="5762"/>
                </a:lnTo>
                <a:lnTo>
                  <a:pt x="16924" y="5769"/>
                </a:lnTo>
                <a:lnTo>
                  <a:pt x="16927" y="5610"/>
                </a:lnTo>
                <a:lnTo>
                  <a:pt x="16897" y="5514"/>
                </a:lnTo>
                <a:lnTo>
                  <a:pt x="16868" y="5405"/>
                </a:lnTo>
                <a:lnTo>
                  <a:pt x="16843" y="5309"/>
                </a:lnTo>
                <a:lnTo>
                  <a:pt x="16868" y="5265"/>
                </a:lnTo>
                <a:lnTo>
                  <a:pt x="16821" y="5141"/>
                </a:lnTo>
                <a:lnTo>
                  <a:pt x="16754" y="5075"/>
                </a:lnTo>
                <a:lnTo>
                  <a:pt x="16695" y="4917"/>
                </a:lnTo>
                <a:lnTo>
                  <a:pt x="16628" y="4861"/>
                </a:lnTo>
                <a:lnTo>
                  <a:pt x="16589" y="4765"/>
                </a:lnTo>
                <a:lnTo>
                  <a:pt x="16532" y="4656"/>
                </a:lnTo>
                <a:lnTo>
                  <a:pt x="16424" y="4535"/>
                </a:lnTo>
                <a:lnTo>
                  <a:pt x="16341" y="4548"/>
                </a:lnTo>
                <a:lnTo>
                  <a:pt x="16234" y="4400"/>
                </a:lnTo>
                <a:lnTo>
                  <a:pt x="16128" y="4308"/>
                </a:lnTo>
                <a:lnTo>
                  <a:pt x="16038" y="4188"/>
                </a:lnTo>
                <a:lnTo>
                  <a:pt x="16079" y="4186"/>
                </a:lnTo>
                <a:lnTo>
                  <a:pt x="16129" y="4277"/>
                </a:lnTo>
                <a:lnTo>
                  <a:pt x="16288" y="4375"/>
                </a:lnTo>
                <a:lnTo>
                  <a:pt x="16383" y="4407"/>
                </a:lnTo>
                <a:lnTo>
                  <a:pt x="16351" y="4316"/>
                </a:lnTo>
                <a:lnTo>
                  <a:pt x="16296" y="4233"/>
                </a:lnTo>
                <a:lnTo>
                  <a:pt x="16261" y="4143"/>
                </a:lnTo>
                <a:lnTo>
                  <a:pt x="16249" y="4102"/>
                </a:lnTo>
                <a:lnTo>
                  <a:pt x="16136" y="4072"/>
                </a:lnTo>
                <a:lnTo>
                  <a:pt x="16097" y="3988"/>
                </a:lnTo>
                <a:lnTo>
                  <a:pt x="16161" y="3936"/>
                </a:lnTo>
                <a:lnTo>
                  <a:pt x="16219" y="3831"/>
                </a:lnTo>
                <a:lnTo>
                  <a:pt x="16190" y="3735"/>
                </a:lnTo>
                <a:lnTo>
                  <a:pt x="16224" y="3638"/>
                </a:lnTo>
                <a:lnTo>
                  <a:pt x="16239" y="3582"/>
                </a:lnTo>
                <a:lnTo>
                  <a:pt x="16363" y="3491"/>
                </a:lnTo>
                <a:lnTo>
                  <a:pt x="16383" y="3425"/>
                </a:lnTo>
                <a:lnTo>
                  <a:pt x="16348" y="3318"/>
                </a:lnTo>
                <a:lnTo>
                  <a:pt x="16333" y="3255"/>
                </a:lnTo>
                <a:lnTo>
                  <a:pt x="16461" y="3255"/>
                </a:lnTo>
                <a:lnTo>
                  <a:pt x="16543" y="3198"/>
                </a:lnTo>
                <a:lnTo>
                  <a:pt x="16665" y="3213"/>
                </a:lnTo>
                <a:lnTo>
                  <a:pt x="16681" y="3163"/>
                </a:lnTo>
                <a:lnTo>
                  <a:pt x="16717" y="3139"/>
                </a:lnTo>
                <a:lnTo>
                  <a:pt x="16789" y="3160"/>
                </a:lnTo>
                <a:lnTo>
                  <a:pt x="16846" y="3101"/>
                </a:lnTo>
                <a:lnTo>
                  <a:pt x="16954" y="3121"/>
                </a:lnTo>
                <a:lnTo>
                  <a:pt x="16959" y="3042"/>
                </a:lnTo>
                <a:lnTo>
                  <a:pt x="17048" y="3079"/>
                </a:lnTo>
                <a:lnTo>
                  <a:pt x="17144" y="3075"/>
                </a:lnTo>
                <a:lnTo>
                  <a:pt x="17112" y="2952"/>
                </a:lnTo>
                <a:lnTo>
                  <a:pt x="17134" y="2915"/>
                </a:lnTo>
                <a:lnTo>
                  <a:pt x="17156" y="2806"/>
                </a:lnTo>
                <a:lnTo>
                  <a:pt x="17148" y="2796"/>
                </a:lnTo>
                <a:lnTo>
                  <a:pt x="17232" y="2804"/>
                </a:lnTo>
                <a:lnTo>
                  <a:pt x="17323" y="2826"/>
                </a:lnTo>
                <a:lnTo>
                  <a:pt x="17370" y="2858"/>
                </a:lnTo>
                <a:lnTo>
                  <a:pt x="17284" y="2858"/>
                </a:lnTo>
                <a:lnTo>
                  <a:pt x="17323" y="2959"/>
                </a:lnTo>
                <a:lnTo>
                  <a:pt x="17353" y="2978"/>
                </a:lnTo>
                <a:lnTo>
                  <a:pt x="17395" y="2976"/>
                </a:lnTo>
                <a:lnTo>
                  <a:pt x="17484" y="2991"/>
                </a:lnTo>
                <a:lnTo>
                  <a:pt x="17638" y="3042"/>
                </a:lnTo>
                <a:lnTo>
                  <a:pt x="17866" y="3160"/>
                </a:lnTo>
                <a:lnTo>
                  <a:pt x="17999" y="3249"/>
                </a:lnTo>
                <a:lnTo>
                  <a:pt x="18067" y="3266"/>
                </a:lnTo>
                <a:lnTo>
                  <a:pt x="18161" y="3314"/>
                </a:lnTo>
                <a:lnTo>
                  <a:pt x="18265" y="3387"/>
                </a:lnTo>
                <a:lnTo>
                  <a:pt x="18291" y="3373"/>
                </a:lnTo>
                <a:lnTo>
                  <a:pt x="18370" y="3414"/>
                </a:lnTo>
                <a:lnTo>
                  <a:pt x="18405" y="3397"/>
                </a:lnTo>
                <a:lnTo>
                  <a:pt x="18410" y="3378"/>
                </a:lnTo>
                <a:lnTo>
                  <a:pt x="18435" y="3397"/>
                </a:lnTo>
                <a:lnTo>
                  <a:pt x="18515" y="3415"/>
                </a:lnTo>
                <a:lnTo>
                  <a:pt x="18540" y="3394"/>
                </a:lnTo>
                <a:lnTo>
                  <a:pt x="18582" y="3420"/>
                </a:lnTo>
                <a:lnTo>
                  <a:pt x="18577" y="3409"/>
                </a:lnTo>
                <a:lnTo>
                  <a:pt x="18560" y="3387"/>
                </a:lnTo>
                <a:cubicBezTo>
                  <a:pt x="20405" y="5317"/>
                  <a:pt x="21546" y="7925"/>
                  <a:pt x="21546" y="10800"/>
                </a:cubicBezTo>
                <a:cubicBezTo>
                  <a:pt x="21546" y="13961"/>
                  <a:pt x="20168" y="16799"/>
                  <a:pt x="17988" y="18765"/>
                </a:cubicBezTo>
                <a:lnTo>
                  <a:pt x="17991" y="18759"/>
                </a:lnTo>
                <a:lnTo>
                  <a:pt x="17934" y="18791"/>
                </a:lnTo>
                <a:lnTo>
                  <a:pt x="17967" y="18740"/>
                </a:lnTo>
                <a:lnTo>
                  <a:pt x="18015" y="18686"/>
                </a:lnTo>
                <a:lnTo>
                  <a:pt x="18097" y="18612"/>
                </a:lnTo>
                <a:lnTo>
                  <a:pt x="18126" y="18573"/>
                </a:lnTo>
                <a:lnTo>
                  <a:pt x="18020" y="18649"/>
                </a:lnTo>
                <a:lnTo>
                  <a:pt x="17937" y="18710"/>
                </a:lnTo>
                <a:lnTo>
                  <a:pt x="17880" y="18775"/>
                </a:lnTo>
                <a:lnTo>
                  <a:pt x="17829" y="18816"/>
                </a:lnTo>
                <a:lnTo>
                  <a:pt x="17792" y="18833"/>
                </a:lnTo>
                <a:lnTo>
                  <a:pt x="17762" y="18855"/>
                </a:lnTo>
                <a:lnTo>
                  <a:pt x="17678" y="18917"/>
                </a:lnTo>
                <a:lnTo>
                  <a:pt x="17569" y="18993"/>
                </a:lnTo>
                <a:lnTo>
                  <a:pt x="17468" y="19077"/>
                </a:lnTo>
                <a:lnTo>
                  <a:pt x="17479" y="19078"/>
                </a:lnTo>
                <a:lnTo>
                  <a:pt x="17461" y="19105"/>
                </a:lnTo>
                <a:lnTo>
                  <a:pt x="17590" y="19016"/>
                </a:lnTo>
                <a:lnTo>
                  <a:pt x="17617" y="19014"/>
                </a:lnTo>
                <a:lnTo>
                  <a:pt x="17565" y="19083"/>
                </a:lnTo>
                <a:lnTo>
                  <a:pt x="17604" y="19062"/>
                </a:lnTo>
                <a:lnTo>
                  <a:pt x="17698" y="18981"/>
                </a:lnTo>
                <a:lnTo>
                  <a:pt x="17786" y="18924"/>
                </a:lnTo>
                <a:lnTo>
                  <a:pt x="17843" y="18890"/>
                </a:lnTo>
                <a:lnTo>
                  <a:pt x="17853" y="18888"/>
                </a:lnTo>
                <a:cubicBezTo>
                  <a:pt x="17061" y="19579"/>
                  <a:pt x="16168" y="20158"/>
                  <a:pt x="15198" y="20595"/>
                </a:cubicBezTo>
                <a:lnTo>
                  <a:pt x="15274" y="20551"/>
                </a:lnTo>
                <a:lnTo>
                  <a:pt x="15352" y="20509"/>
                </a:lnTo>
                <a:lnTo>
                  <a:pt x="15439" y="20455"/>
                </a:lnTo>
                <a:lnTo>
                  <a:pt x="15510" y="20413"/>
                </a:lnTo>
                <a:lnTo>
                  <a:pt x="15601" y="20354"/>
                </a:lnTo>
                <a:lnTo>
                  <a:pt x="15727" y="20285"/>
                </a:lnTo>
                <a:lnTo>
                  <a:pt x="15835" y="20211"/>
                </a:lnTo>
                <a:lnTo>
                  <a:pt x="15899" y="20159"/>
                </a:lnTo>
                <a:lnTo>
                  <a:pt x="15926" y="20127"/>
                </a:lnTo>
                <a:lnTo>
                  <a:pt x="16008" y="20058"/>
                </a:lnTo>
                <a:lnTo>
                  <a:pt x="16055" y="20018"/>
                </a:lnTo>
                <a:lnTo>
                  <a:pt x="16107" y="19959"/>
                </a:lnTo>
                <a:lnTo>
                  <a:pt x="16082" y="19934"/>
                </a:lnTo>
                <a:lnTo>
                  <a:pt x="16119" y="19886"/>
                </a:lnTo>
                <a:lnTo>
                  <a:pt x="16143" y="19849"/>
                </a:lnTo>
                <a:lnTo>
                  <a:pt x="16138" y="19811"/>
                </a:lnTo>
                <a:lnTo>
                  <a:pt x="16059" y="19802"/>
                </a:lnTo>
                <a:lnTo>
                  <a:pt x="16006" y="19802"/>
                </a:lnTo>
                <a:lnTo>
                  <a:pt x="15927" y="19801"/>
                </a:lnTo>
                <a:lnTo>
                  <a:pt x="15941" y="19730"/>
                </a:lnTo>
                <a:lnTo>
                  <a:pt x="15899" y="19757"/>
                </a:lnTo>
                <a:lnTo>
                  <a:pt x="15853" y="19748"/>
                </a:lnTo>
                <a:lnTo>
                  <a:pt x="15786" y="19790"/>
                </a:lnTo>
                <a:lnTo>
                  <a:pt x="15762" y="19726"/>
                </a:lnTo>
                <a:lnTo>
                  <a:pt x="15695" y="19710"/>
                </a:lnTo>
                <a:lnTo>
                  <a:pt x="15724" y="19683"/>
                </a:lnTo>
                <a:lnTo>
                  <a:pt x="15633" y="19686"/>
                </a:lnTo>
                <a:lnTo>
                  <a:pt x="15537" y="19686"/>
                </a:lnTo>
                <a:lnTo>
                  <a:pt x="15380" y="19703"/>
                </a:lnTo>
                <a:lnTo>
                  <a:pt x="15345" y="19663"/>
                </a:lnTo>
                <a:lnTo>
                  <a:pt x="15374" y="19610"/>
                </a:lnTo>
                <a:lnTo>
                  <a:pt x="15352" y="19548"/>
                </a:lnTo>
                <a:lnTo>
                  <a:pt x="15313" y="19551"/>
                </a:lnTo>
                <a:lnTo>
                  <a:pt x="15299" y="19513"/>
                </a:lnTo>
                <a:lnTo>
                  <a:pt x="15284" y="19444"/>
                </a:lnTo>
                <a:lnTo>
                  <a:pt x="15310" y="19395"/>
                </a:lnTo>
                <a:lnTo>
                  <a:pt x="15239" y="19383"/>
                </a:lnTo>
                <a:lnTo>
                  <a:pt x="15193" y="19360"/>
                </a:lnTo>
                <a:lnTo>
                  <a:pt x="15079" y="19430"/>
                </a:lnTo>
                <a:lnTo>
                  <a:pt x="15033" y="19371"/>
                </a:lnTo>
                <a:lnTo>
                  <a:pt x="15045" y="19334"/>
                </a:lnTo>
                <a:lnTo>
                  <a:pt x="15042" y="19280"/>
                </a:lnTo>
                <a:lnTo>
                  <a:pt x="14990" y="19247"/>
                </a:lnTo>
                <a:lnTo>
                  <a:pt x="14990" y="19206"/>
                </a:lnTo>
                <a:lnTo>
                  <a:pt x="14949" y="19206"/>
                </a:lnTo>
                <a:lnTo>
                  <a:pt x="14946" y="19144"/>
                </a:lnTo>
                <a:lnTo>
                  <a:pt x="14904" y="19105"/>
                </a:lnTo>
                <a:lnTo>
                  <a:pt x="14837" y="19164"/>
                </a:lnTo>
                <a:lnTo>
                  <a:pt x="14828" y="19195"/>
                </a:lnTo>
                <a:lnTo>
                  <a:pt x="14788" y="19262"/>
                </a:lnTo>
                <a:lnTo>
                  <a:pt x="14739" y="19329"/>
                </a:lnTo>
                <a:lnTo>
                  <a:pt x="14761" y="19354"/>
                </a:lnTo>
                <a:lnTo>
                  <a:pt x="14724" y="19385"/>
                </a:lnTo>
                <a:lnTo>
                  <a:pt x="14690" y="19467"/>
                </a:lnTo>
                <a:lnTo>
                  <a:pt x="14700" y="19518"/>
                </a:lnTo>
                <a:lnTo>
                  <a:pt x="14683" y="19550"/>
                </a:lnTo>
                <a:lnTo>
                  <a:pt x="14699" y="19588"/>
                </a:lnTo>
                <a:lnTo>
                  <a:pt x="14633" y="19679"/>
                </a:lnTo>
                <a:lnTo>
                  <a:pt x="14601" y="19735"/>
                </a:lnTo>
                <a:lnTo>
                  <a:pt x="14559" y="19785"/>
                </a:lnTo>
                <a:lnTo>
                  <a:pt x="14515" y="19843"/>
                </a:lnTo>
                <a:lnTo>
                  <a:pt x="14397" y="19902"/>
                </a:lnTo>
                <a:lnTo>
                  <a:pt x="14244" y="19913"/>
                </a:lnTo>
                <a:lnTo>
                  <a:pt x="14224" y="19891"/>
                </a:lnTo>
                <a:lnTo>
                  <a:pt x="14138" y="19890"/>
                </a:lnTo>
                <a:lnTo>
                  <a:pt x="14091" y="19902"/>
                </a:lnTo>
                <a:lnTo>
                  <a:pt x="13976" y="19876"/>
                </a:lnTo>
                <a:lnTo>
                  <a:pt x="13892" y="19865"/>
                </a:lnTo>
                <a:lnTo>
                  <a:pt x="13764" y="19863"/>
                </a:lnTo>
                <a:lnTo>
                  <a:pt x="13633" y="19838"/>
                </a:lnTo>
                <a:lnTo>
                  <a:pt x="13625" y="19814"/>
                </a:lnTo>
                <a:lnTo>
                  <a:pt x="13692" y="19755"/>
                </a:lnTo>
                <a:lnTo>
                  <a:pt x="13749" y="19696"/>
                </a:lnTo>
                <a:lnTo>
                  <a:pt x="13734" y="19661"/>
                </a:lnTo>
                <a:lnTo>
                  <a:pt x="13795" y="19644"/>
                </a:lnTo>
                <a:lnTo>
                  <a:pt x="13867" y="19590"/>
                </a:lnTo>
                <a:lnTo>
                  <a:pt x="13919" y="19526"/>
                </a:lnTo>
                <a:lnTo>
                  <a:pt x="13845" y="19493"/>
                </a:lnTo>
                <a:lnTo>
                  <a:pt x="13801" y="19521"/>
                </a:lnTo>
                <a:lnTo>
                  <a:pt x="13736" y="19525"/>
                </a:lnTo>
                <a:lnTo>
                  <a:pt x="13630" y="19575"/>
                </a:lnTo>
                <a:lnTo>
                  <a:pt x="13522" y="19565"/>
                </a:lnTo>
                <a:lnTo>
                  <a:pt x="13471" y="19583"/>
                </a:lnTo>
                <a:lnTo>
                  <a:pt x="13323" y="19585"/>
                </a:lnTo>
                <a:lnTo>
                  <a:pt x="13231" y="19558"/>
                </a:lnTo>
                <a:lnTo>
                  <a:pt x="13115" y="19551"/>
                </a:lnTo>
                <a:lnTo>
                  <a:pt x="13017" y="19580"/>
                </a:lnTo>
                <a:lnTo>
                  <a:pt x="13147" y="19595"/>
                </a:lnTo>
                <a:lnTo>
                  <a:pt x="13145" y="19646"/>
                </a:lnTo>
                <a:lnTo>
                  <a:pt x="12993" y="19688"/>
                </a:lnTo>
                <a:lnTo>
                  <a:pt x="12902" y="19689"/>
                </a:lnTo>
                <a:lnTo>
                  <a:pt x="12790" y="19740"/>
                </a:lnTo>
                <a:lnTo>
                  <a:pt x="12707" y="19807"/>
                </a:lnTo>
                <a:lnTo>
                  <a:pt x="12734" y="19829"/>
                </a:lnTo>
                <a:lnTo>
                  <a:pt x="12650" y="19865"/>
                </a:lnTo>
                <a:lnTo>
                  <a:pt x="12559" y="19952"/>
                </a:lnTo>
                <a:lnTo>
                  <a:pt x="12593" y="19999"/>
                </a:lnTo>
                <a:lnTo>
                  <a:pt x="12478" y="20004"/>
                </a:lnTo>
                <a:lnTo>
                  <a:pt x="12367" y="20016"/>
                </a:lnTo>
                <a:lnTo>
                  <a:pt x="12271" y="19969"/>
                </a:lnTo>
                <a:lnTo>
                  <a:pt x="12140" y="19937"/>
                </a:lnTo>
                <a:lnTo>
                  <a:pt x="12051" y="19959"/>
                </a:lnTo>
                <a:lnTo>
                  <a:pt x="11972" y="19977"/>
                </a:lnTo>
                <a:lnTo>
                  <a:pt x="11967" y="20003"/>
                </a:lnTo>
                <a:lnTo>
                  <a:pt x="11887" y="19998"/>
                </a:lnTo>
                <a:lnTo>
                  <a:pt x="11884" y="20024"/>
                </a:lnTo>
                <a:lnTo>
                  <a:pt x="11791" y="20046"/>
                </a:lnTo>
                <a:lnTo>
                  <a:pt x="11746" y="20087"/>
                </a:lnTo>
                <a:lnTo>
                  <a:pt x="11645" y="20137"/>
                </a:lnTo>
                <a:lnTo>
                  <a:pt x="11621" y="20208"/>
                </a:lnTo>
                <a:lnTo>
                  <a:pt x="11542" y="20191"/>
                </a:lnTo>
                <a:lnTo>
                  <a:pt x="11483" y="20238"/>
                </a:lnTo>
                <a:lnTo>
                  <a:pt x="11546" y="20277"/>
                </a:lnTo>
                <a:lnTo>
                  <a:pt x="11470" y="20297"/>
                </a:lnTo>
                <a:lnTo>
                  <a:pt x="11396" y="20225"/>
                </a:lnTo>
                <a:lnTo>
                  <a:pt x="11268" y="20304"/>
                </a:lnTo>
                <a:lnTo>
                  <a:pt x="11263" y="20351"/>
                </a:lnTo>
                <a:lnTo>
                  <a:pt x="11254" y="20385"/>
                </a:lnTo>
                <a:lnTo>
                  <a:pt x="11148" y="20430"/>
                </a:lnTo>
                <a:lnTo>
                  <a:pt x="11101" y="20474"/>
                </a:lnTo>
                <a:lnTo>
                  <a:pt x="11005" y="20511"/>
                </a:lnTo>
                <a:lnTo>
                  <a:pt x="10819" y="20534"/>
                </a:lnTo>
                <a:lnTo>
                  <a:pt x="10721" y="20533"/>
                </a:lnTo>
                <a:lnTo>
                  <a:pt x="10675" y="20540"/>
                </a:lnTo>
                <a:lnTo>
                  <a:pt x="10649" y="20556"/>
                </a:lnTo>
                <a:lnTo>
                  <a:pt x="10542" y="20563"/>
                </a:lnTo>
                <a:lnTo>
                  <a:pt x="10404" y="20588"/>
                </a:lnTo>
                <a:lnTo>
                  <a:pt x="10356" y="20577"/>
                </a:lnTo>
                <a:lnTo>
                  <a:pt x="10276" y="20580"/>
                </a:lnTo>
                <a:lnTo>
                  <a:pt x="10144" y="20602"/>
                </a:lnTo>
                <a:lnTo>
                  <a:pt x="10061" y="20630"/>
                </a:lnTo>
                <a:lnTo>
                  <a:pt x="9921" y="20646"/>
                </a:lnTo>
                <a:lnTo>
                  <a:pt x="9852" y="20691"/>
                </a:lnTo>
                <a:lnTo>
                  <a:pt x="9834" y="20634"/>
                </a:lnTo>
                <a:lnTo>
                  <a:pt x="9768" y="20681"/>
                </a:lnTo>
                <a:lnTo>
                  <a:pt x="9792" y="20725"/>
                </a:lnTo>
                <a:lnTo>
                  <a:pt x="9772" y="20757"/>
                </a:lnTo>
                <a:lnTo>
                  <a:pt x="9740" y="20772"/>
                </a:lnTo>
                <a:lnTo>
                  <a:pt x="9726" y="20809"/>
                </a:lnTo>
                <a:lnTo>
                  <a:pt x="9766" y="20831"/>
                </a:lnTo>
                <a:lnTo>
                  <a:pt x="9787" y="20853"/>
                </a:lnTo>
                <a:lnTo>
                  <a:pt x="9876" y="20908"/>
                </a:lnTo>
                <a:lnTo>
                  <a:pt x="9884" y="20940"/>
                </a:lnTo>
                <a:lnTo>
                  <a:pt x="9830" y="20913"/>
                </a:lnTo>
                <a:lnTo>
                  <a:pt x="9745" y="20888"/>
                </a:lnTo>
                <a:lnTo>
                  <a:pt x="9810" y="20950"/>
                </a:lnTo>
                <a:lnTo>
                  <a:pt x="9733" y="20918"/>
                </a:lnTo>
                <a:lnTo>
                  <a:pt x="9760" y="20945"/>
                </a:lnTo>
                <a:lnTo>
                  <a:pt x="9862" y="20999"/>
                </a:lnTo>
                <a:lnTo>
                  <a:pt x="9889" y="21045"/>
                </a:lnTo>
                <a:lnTo>
                  <a:pt x="9965" y="21071"/>
                </a:lnTo>
                <a:lnTo>
                  <a:pt x="9972" y="21087"/>
                </a:lnTo>
                <a:lnTo>
                  <a:pt x="10043" y="21124"/>
                </a:lnTo>
                <a:lnTo>
                  <a:pt x="10041" y="21152"/>
                </a:lnTo>
                <a:lnTo>
                  <a:pt x="10071" y="21181"/>
                </a:lnTo>
                <a:lnTo>
                  <a:pt x="10164" y="21231"/>
                </a:lnTo>
                <a:lnTo>
                  <a:pt x="10186" y="21257"/>
                </a:lnTo>
                <a:lnTo>
                  <a:pt x="10172" y="21285"/>
                </a:lnTo>
                <a:lnTo>
                  <a:pt x="10181" y="21299"/>
                </a:lnTo>
                <a:lnTo>
                  <a:pt x="10155" y="21305"/>
                </a:lnTo>
                <a:lnTo>
                  <a:pt x="10080" y="21307"/>
                </a:lnTo>
                <a:lnTo>
                  <a:pt x="10081" y="21327"/>
                </a:lnTo>
                <a:lnTo>
                  <a:pt x="10165" y="21339"/>
                </a:lnTo>
                <a:lnTo>
                  <a:pt x="10334" y="21368"/>
                </a:lnTo>
                <a:lnTo>
                  <a:pt x="10438" y="21373"/>
                </a:lnTo>
                <a:lnTo>
                  <a:pt x="10549" y="21376"/>
                </a:lnTo>
                <a:lnTo>
                  <a:pt x="10623" y="21368"/>
                </a:lnTo>
                <a:lnTo>
                  <a:pt x="10699" y="21359"/>
                </a:lnTo>
                <a:lnTo>
                  <a:pt x="10744" y="21361"/>
                </a:lnTo>
                <a:lnTo>
                  <a:pt x="10837" y="21342"/>
                </a:lnTo>
                <a:lnTo>
                  <a:pt x="10945" y="21341"/>
                </a:lnTo>
                <a:lnTo>
                  <a:pt x="11056" y="21336"/>
                </a:lnTo>
                <a:lnTo>
                  <a:pt x="11194" y="21339"/>
                </a:lnTo>
                <a:lnTo>
                  <a:pt x="11292" y="21334"/>
                </a:lnTo>
                <a:lnTo>
                  <a:pt x="11425" y="21327"/>
                </a:lnTo>
                <a:lnTo>
                  <a:pt x="11485" y="21309"/>
                </a:lnTo>
                <a:lnTo>
                  <a:pt x="11519" y="21287"/>
                </a:lnTo>
                <a:lnTo>
                  <a:pt x="11657" y="21270"/>
                </a:lnTo>
                <a:lnTo>
                  <a:pt x="11830" y="21238"/>
                </a:lnTo>
                <a:lnTo>
                  <a:pt x="11980" y="21228"/>
                </a:lnTo>
                <a:lnTo>
                  <a:pt x="12163" y="21198"/>
                </a:lnTo>
                <a:lnTo>
                  <a:pt x="12374" y="21159"/>
                </a:lnTo>
                <a:lnTo>
                  <a:pt x="12658" y="21119"/>
                </a:lnTo>
                <a:lnTo>
                  <a:pt x="12798" y="21117"/>
                </a:lnTo>
                <a:lnTo>
                  <a:pt x="12907" y="21102"/>
                </a:lnTo>
                <a:lnTo>
                  <a:pt x="13091" y="21093"/>
                </a:lnTo>
                <a:lnTo>
                  <a:pt x="13057" y="21108"/>
                </a:lnTo>
                <a:lnTo>
                  <a:pt x="13128" y="21108"/>
                </a:lnTo>
                <a:lnTo>
                  <a:pt x="13204" y="21120"/>
                </a:lnTo>
                <a:lnTo>
                  <a:pt x="13184" y="21140"/>
                </a:lnTo>
                <a:lnTo>
                  <a:pt x="13288" y="21132"/>
                </a:lnTo>
                <a:lnTo>
                  <a:pt x="13369" y="21092"/>
                </a:lnTo>
                <a:lnTo>
                  <a:pt x="13473" y="21058"/>
                </a:lnTo>
                <a:lnTo>
                  <a:pt x="13621" y="20996"/>
                </a:lnTo>
                <a:lnTo>
                  <a:pt x="13609" y="21024"/>
                </a:lnTo>
                <a:lnTo>
                  <a:pt x="13537" y="21056"/>
                </a:lnTo>
                <a:lnTo>
                  <a:pt x="13495" y="21083"/>
                </a:lnTo>
                <a:lnTo>
                  <a:pt x="13401" y="21120"/>
                </a:lnTo>
                <a:lnTo>
                  <a:pt x="13537" y="21085"/>
                </a:lnTo>
                <a:lnTo>
                  <a:pt x="13631" y="21043"/>
                </a:lnTo>
                <a:lnTo>
                  <a:pt x="13643" y="21061"/>
                </a:lnTo>
                <a:lnTo>
                  <a:pt x="13579" y="21090"/>
                </a:lnTo>
                <a:lnTo>
                  <a:pt x="13714" y="21061"/>
                </a:lnTo>
                <a:lnTo>
                  <a:pt x="13769" y="21058"/>
                </a:lnTo>
                <a:lnTo>
                  <a:pt x="13783" y="21065"/>
                </a:lnTo>
                <a:lnTo>
                  <a:pt x="13781" y="21082"/>
                </a:lnTo>
                <a:lnTo>
                  <a:pt x="13847" y="21076"/>
                </a:lnTo>
                <a:lnTo>
                  <a:pt x="13968" y="21048"/>
                </a:lnTo>
                <a:lnTo>
                  <a:pt x="14044" y="21028"/>
                </a:lnTo>
                <a:lnTo>
                  <a:pt x="14113" y="21009"/>
                </a:lnTo>
                <a:lnTo>
                  <a:pt x="14200" y="20987"/>
                </a:lnTo>
                <a:cubicBezTo>
                  <a:pt x="13130" y="21346"/>
                  <a:pt x="11989" y="21546"/>
                  <a:pt x="10800" y="21546"/>
                </a:cubicBezTo>
                <a:cubicBezTo>
                  <a:pt x="5772" y="21546"/>
                  <a:pt x="1550" y="18070"/>
                  <a:pt x="384" y="13397"/>
                </a:cubicBezTo>
                <a:lnTo>
                  <a:pt x="372" y="13237"/>
                </a:lnTo>
                <a:lnTo>
                  <a:pt x="345" y="13113"/>
                </a:lnTo>
                <a:lnTo>
                  <a:pt x="333" y="13061"/>
                </a:lnTo>
                <a:lnTo>
                  <a:pt x="325" y="13015"/>
                </a:lnTo>
                <a:lnTo>
                  <a:pt x="318" y="12973"/>
                </a:lnTo>
                <a:lnTo>
                  <a:pt x="311" y="12936"/>
                </a:lnTo>
                <a:lnTo>
                  <a:pt x="284" y="12805"/>
                </a:lnTo>
                <a:lnTo>
                  <a:pt x="273" y="12724"/>
                </a:lnTo>
                <a:lnTo>
                  <a:pt x="264" y="12625"/>
                </a:lnTo>
                <a:lnTo>
                  <a:pt x="273" y="12635"/>
                </a:lnTo>
                <a:lnTo>
                  <a:pt x="269" y="12574"/>
                </a:lnTo>
                <a:lnTo>
                  <a:pt x="276" y="12564"/>
                </a:lnTo>
                <a:lnTo>
                  <a:pt x="274" y="12490"/>
                </a:lnTo>
                <a:lnTo>
                  <a:pt x="286" y="12529"/>
                </a:lnTo>
                <a:lnTo>
                  <a:pt x="291" y="12507"/>
                </a:lnTo>
                <a:lnTo>
                  <a:pt x="315" y="12546"/>
                </a:lnTo>
                <a:lnTo>
                  <a:pt x="322" y="12544"/>
                </a:lnTo>
                <a:lnTo>
                  <a:pt x="328" y="12505"/>
                </a:lnTo>
                <a:lnTo>
                  <a:pt x="372" y="12487"/>
                </a:lnTo>
                <a:lnTo>
                  <a:pt x="416" y="12507"/>
                </a:lnTo>
                <a:lnTo>
                  <a:pt x="492" y="12567"/>
                </a:lnTo>
                <a:lnTo>
                  <a:pt x="550" y="12586"/>
                </a:lnTo>
                <a:lnTo>
                  <a:pt x="630" y="12552"/>
                </a:lnTo>
                <a:lnTo>
                  <a:pt x="697" y="12509"/>
                </a:lnTo>
                <a:lnTo>
                  <a:pt x="776" y="12418"/>
                </a:lnTo>
                <a:lnTo>
                  <a:pt x="845" y="12318"/>
                </a:lnTo>
                <a:lnTo>
                  <a:pt x="904" y="12226"/>
                </a:lnTo>
                <a:lnTo>
                  <a:pt x="954" y="12110"/>
                </a:lnTo>
                <a:lnTo>
                  <a:pt x="980" y="12086"/>
                </a:lnTo>
                <a:lnTo>
                  <a:pt x="998" y="12012"/>
                </a:lnTo>
                <a:lnTo>
                  <a:pt x="1023" y="11943"/>
                </a:lnTo>
                <a:lnTo>
                  <a:pt x="1032" y="11903"/>
                </a:lnTo>
                <a:lnTo>
                  <a:pt x="1007" y="11857"/>
                </a:lnTo>
                <a:lnTo>
                  <a:pt x="965" y="11847"/>
                </a:lnTo>
                <a:lnTo>
                  <a:pt x="927" y="11795"/>
                </a:lnTo>
                <a:lnTo>
                  <a:pt x="894" y="11759"/>
                </a:lnTo>
                <a:lnTo>
                  <a:pt x="874" y="11722"/>
                </a:lnTo>
                <a:lnTo>
                  <a:pt x="840" y="11657"/>
                </a:lnTo>
                <a:lnTo>
                  <a:pt x="813" y="11638"/>
                </a:lnTo>
                <a:lnTo>
                  <a:pt x="783" y="11586"/>
                </a:lnTo>
                <a:lnTo>
                  <a:pt x="724" y="11519"/>
                </a:lnTo>
                <a:lnTo>
                  <a:pt x="665" y="11398"/>
                </a:lnTo>
                <a:lnTo>
                  <a:pt x="611" y="11313"/>
                </a:lnTo>
                <a:lnTo>
                  <a:pt x="587" y="11251"/>
                </a:lnTo>
                <a:lnTo>
                  <a:pt x="582" y="11137"/>
                </a:lnTo>
                <a:lnTo>
                  <a:pt x="587" y="11056"/>
                </a:lnTo>
                <a:lnTo>
                  <a:pt x="581" y="10990"/>
                </a:lnTo>
                <a:lnTo>
                  <a:pt x="572" y="10899"/>
                </a:lnTo>
                <a:lnTo>
                  <a:pt x="606" y="10938"/>
                </a:lnTo>
                <a:lnTo>
                  <a:pt x="623" y="10886"/>
                </a:lnTo>
                <a:lnTo>
                  <a:pt x="625" y="10815"/>
                </a:lnTo>
                <a:lnTo>
                  <a:pt x="618" y="10711"/>
                </a:lnTo>
                <a:lnTo>
                  <a:pt x="619" y="10625"/>
                </a:lnTo>
                <a:lnTo>
                  <a:pt x="623" y="10480"/>
                </a:lnTo>
                <a:lnTo>
                  <a:pt x="630" y="10332"/>
                </a:lnTo>
                <a:lnTo>
                  <a:pt x="628" y="10034"/>
                </a:lnTo>
                <a:lnTo>
                  <a:pt x="636" y="9899"/>
                </a:lnTo>
                <a:lnTo>
                  <a:pt x="677" y="9745"/>
                </a:lnTo>
                <a:lnTo>
                  <a:pt x="724" y="9519"/>
                </a:lnTo>
                <a:lnTo>
                  <a:pt x="732" y="9401"/>
                </a:lnTo>
                <a:lnTo>
                  <a:pt x="737" y="9322"/>
                </a:lnTo>
                <a:lnTo>
                  <a:pt x="801" y="9120"/>
                </a:lnTo>
                <a:lnTo>
                  <a:pt x="865" y="8969"/>
                </a:lnTo>
                <a:lnTo>
                  <a:pt x="882" y="8972"/>
                </a:lnTo>
                <a:lnTo>
                  <a:pt x="941" y="8807"/>
                </a:lnTo>
                <a:lnTo>
                  <a:pt x="953" y="8758"/>
                </a:lnTo>
                <a:lnTo>
                  <a:pt x="995" y="8502"/>
                </a:lnTo>
                <a:lnTo>
                  <a:pt x="1042" y="8416"/>
                </a:lnTo>
                <a:lnTo>
                  <a:pt x="1059" y="8418"/>
                </a:lnTo>
                <a:lnTo>
                  <a:pt x="1129" y="8172"/>
                </a:lnTo>
                <a:lnTo>
                  <a:pt x="1172" y="8063"/>
                </a:lnTo>
                <a:lnTo>
                  <a:pt x="1210" y="7952"/>
                </a:lnTo>
                <a:lnTo>
                  <a:pt x="1333" y="7672"/>
                </a:lnTo>
                <a:lnTo>
                  <a:pt x="1417" y="7481"/>
                </a:lnTo>
                <a:lnTo>
                  <a:pt x="1510" y="7309"/>
                </a:lnTo>
                <a:lnTo>
                  <a:pt x="1520" y="7309"/>
                </a:lnTo>
                <a:lnTo>
                  <a:pt x="1395" y="7561"/>
                </a:lnTo>
                <a:lnTo>
                  <a:pt x="1360" y="7669"/>
                </a:lnTo>
                <a:lnTo>
                  <a:pt x="1335" y="7747"/>
                </a:lnTo>
                <a:lnTo>
                  <a:pt x="1353" y="7753"/>
                </a:lnTo>
                <a:lnTo>
                  <a:pt x="1402" y="7721"/>
                </a:lnTo>
                <a:lnTo>
                  <a:pt x="1473" y="7656"/>
                </a:lnTo>
                <a:lnTo>
                  <a:pt x="1513" y="7639"/>
                </a:lnTo>
                <a:lnTo>
                  <a:pt x="1500" y="7661"/>
                </a:lnTo>
                <a:lnTo>
                  <a:pt x="1463" y="7694"/>
                </a:lnTo>
                <a:lnTo>
                  <a:pt x="1431" y="7731"/>
                </a:lnTo>
                <a:lnTo>
                  <a:pt x="1380" y="7780"/>
                </a:lnTo>
                <a:lnTo>
                  <a:pt x="1387" y="7837"/>
                </a:lnTo>
                <a:lnTo>
                  <a:pt x="1337" y="7982"/>
                </a:lnTo>
                <a:lnTo>
                  <a:pt x="1278" y="8154"/>
                </a:lnTo>
                <a:lnTo>
                  <a:pt x="1225" y="8294"/>
                </a:lnTo>
                <a:lnTo>
                  <a:pt x="1212" y="8356"/>
                </a:lnTo>
                <a:lnTo>
                  <a:pt x="1177" y="8455"/>
                </a:lnTo>
                <a:lnTo>
                  <a:pt x="1158" y="8477"/>
                </a:lnTo>
                <a:lnTo>
                  <a:pt x="1121" y="8588"/>
                </a:lnTo>
                <a:lnTo>
                  <a:pt x="1118" y="8681"/>
                </a:lnTo>
                <a:lnTo>
                  <a:pt x="1101" y="8787"/>
                </a:lnTo>
                <a:lnTo>
                  <a:pt x="1035" y="8999"/>
                </a:lnTo>
                <a:lnTo>
                  <a:pt x="993" y="9071"/>
                </a:lnTo>
                <a:lnTo>
                  <a:pt x="948" y="9176"/>
                </a:lnTo>
                <a:lnTo>
                  <a:pt x="906" y="9383"/>
                </a:lnTo>
                <a:lnTo>
                  <a:pt x="909" y="9458"/>
                </a:lnTo>
                <a:lnTo>
                  <a:pt x="887" y="9635"/>
                </a:lnTo>
                <a:lnTo>
                  <a:pt x="848" y="9778"/>
                </a:lnTo>
                <a:lnTo>
                  <a:pt x="820" y="9957"/>
                </a:lnTo>
                <a:lnTo>
                  <a:pt x="820" y="10068"/>
                </a:lnTo>
                <a:lnTo>
                  <a:pt x="800" y="10132"/>
                </a:lnTo>
                <a:lnTo>
                  <a:pt x="796" y="10209"/>
                </a:lnTo>
                <a:lnTo>
                  <a:pt x="779" y="10283"/>
                </a:lnTo>
                <a:lnTo>
                  <a:pt x="759" y="10347"/>
                </a:lnTo>
                <a:lnTo>
                  <a:pt x="744" y="10359"/>
                </a:lnTo>
                <a:lnTo>
                  <a:pt x="726" y="10433"/>
                </a:lnTo>
                <a:lnTo>
                  <a:pt x="715" y="10415"/>
                </a:lnTo>
                <a:lnTo>
                  <a:pt x="709" y="10505"/>
                </a:lnTo>
                <a:lnTo>
                  <a:pt x="682" y="10630"/>
                </a:lnTo>
                <a:lnTo>
                  <a:pt x="677" y="10691"/>
                </a:lnTo>
                <a:lnTo>
                  <a:pt x="651" y="10761"/>
                </a:lnTo>
                <a:lnTo>
                  <a:pt x="640" y="10874"/>
                </a:lnTo>
                <a:lnTo>
                  <a:pt x="668" y="10967"/>
                </a:lnTo>
                <a:lnTo>
                  <a:pt x="687" y="10989"/>
                </a:lnTo>
                <a:lnTo>
                  <a:pt x="710" y="11054"/>
                </a:lnTo>
                <a:lnTo>
                  <a:pt x="727" y="11039"/>
                </a:lnTo>
                <a:lnTo>
                  <a:pt x="742" y="11061"/>
                </a:lnTo>
                <a:lnTo>
                  <a:pt x="764" y="11052"/>
                </a:lnTo>
                <a:lnTo>
                  <a:pt x="779" y="11076"/>
                </a:lnTo>
                <a:lnTo>
                  <a:pt x="825" y="11174"/>
                </a:lnTo>
                <a:lnTo>
                  <a:pt x="867" y="11226"/>
                </a:lnTo>
                <a:lnTo>
                  <a:pt x="916" y="11241"/>
                </a:lnTo>
                <a:lnTo>
                  <a:pt x="931" y="11285"/>
                </a:lnTo>
                <a:lnTo>
                  <a:pt x="959" y="11332"/>
                </a:lnTo>
                <a:lnTo>
                  <a:pt x="1044" y="11342"/>
                </a:lnTo>
                <a:lnTo>
                  <a:pt x="1165" y="11470"/>
                </a:lnTo>
                <a:lnTo>
                  <a:pt x="1251" y="11529"/>
                </a:lnTo>
                <a:lnTo>
                  <a:pt x="1269" y="11483"/>
                </a:lnTo>
                <a:lnTo>
                  <a:pt x="1303" y="11445"/>
                </a:lnTo>
                <a:lnTo>
                  <a:pt x="1367" y="11492"/>
                </a:lnTo>
                <a:lnTo>
                  <a:pt x="1402" y="11537"/>
                </a:lnTo>
                <a:lnTo>
                  <a:pt x="1468" y="11568"/>
                </a:lnTo>
                <a:lnTo>
                  <a:pt x="1505" y="11645"/>
                </a:lnTo>
                <a:lnTo>
                  <a:pt x="1555" y="11660"/>
                </a:lnTo>
                <a:lnTo>
                  <a:pt x="1576" y="11603"/>
                </a:lnTo>
                <a:lnTo>
                  <a:pt x="1618" y="11611"/>
                </a:lnTo>
                <a:lnTo>
                  <a:pt x="1666" y="11684"/>
                </a:lnTo>
                <a:lnTo>
                  <a:pt x="1695" y="11679"/>
                </a:lnTo>
                <a:lnTo>
                  <a:pt x="1729" y="11620"/>
                </a:lnTo>
                <a:lnTo>
                  <a:pt x="1799" y="11635"/>
                </a:lnTo>
                <a:lnTo>
                  <a:pt x="1836" y="11687"/>
                </a:lnTo>
                <a:lnTo>
                  <a:pt x="1852" y="11680"/>
                </a:lnTo>
                <a:lnTo>
                  <a:pt x="1879" y="11569"/>
                </a:lnTo>
                <a:lnTo>
                  <a:pt x="1919" y="11514"/>
                </a:lnTo>
                <a:lnTo>
                  <a:pt x="1951" y="11502"/>
                </a:lnTo>
                <a:lnTo>
                  <a:pt x="1985" y="11559"/>
                </a:lnTo>
                <a:lnTo>
                  <a:pt x="2057" y="11500"/>
                </a:lnTo>
                <a:lnTo>
                  <a:pt x="2111" y="11499"/>
                </a:lnTo>
                <a:lnTo>
                  <a:pt x="2143" y="11475"/>
                </a:lnTo>
                <a:lnTo>
                  <a:pt x="2210" y="11426"/>
                </a:lnTo>
                <a:lnTo>
                  <a:pt x="2224" y="11394"/>
                </a:lnTo>
                <a:lnTo>
                  <a:pt x="2200" y="11337"/>
                </a:lnTo>
                <a:lnTo>
                  <a:pt x="2198" y="11260"/>
                </a:lnTo>
                <a:lnTo>
                  <a:pt x="2198" y="11127"/>
                </a:lnTo>
                <a:lnTo>
                  <a:pt x="2161" y="11037"/>
                </a:lnTo>
                <a:lnTo>
                  <a:pt x="2113" y="10938"/>
                </a:lnTo>
                <a:lnTo>
                  <a:pt x="2092" y="10825"/>
                </a:lnTo>
                <a:lnTo>
                  <a:pt x="2106" y="10679"/>
                </a:lnTo>
                <a:lnTo>
                  <a:pt x="2153" y="10549"/>
                </a:lnTo>
                <a:lnTo>
                  <a:pt x="2175" y="10537"/>
                </a:lnTo>
                <a:lnTo>
                  <a:pt x="2212" y="10487"/>
                </a:lnTo>
                <a:lnTo>
                  <a:pt x="2210" y="10462"/>
                </a:lnTo>
                <a:lnTo>
                  <a:pt x="2163" y="10480"/>
                </a:lnTo>
                <a:lnTo>
                  <a:pt x="2072" y="10500"/>
                </a:lnTo>
                <a:lnTo>
                  <a:pt x="1971" y="10510"/>
                </a:lnTo>
                <a:lnTo>
                  <a:pt x="1875" y="10532"/>
                </a:lnTo>
                <a:lnTo>
                  <a:pt x="1836" y="10462"/>
                </a:lnTo>
                <a:lnTo>
                  <a:pt x="1783" y="10364"/>
                </a:lnTo>
                <a:lnTo>
                  <a:pt x="1720" y="10298"/>
                </a:lnTo>
                <a:lnTo>
                  <a:pt x="1737" y="10256"/>
                </a:lnTo>
                <a:lnTo>
                  <a:pt x="1724" y="10243"/>
                </a:lnTo>
                <a:lnTo>
                  <a:pt x="1739" y="10169"/>
                </a:lnTo>
                <a:lnTo>
                  <a:pt x="1794" y="10110"/>
                </a:lnTo>
                <a:lnTo>
                  <a:pt x="1838" y="10026"/>
                </a:lnTo>
                <a:lnTo>
                  <a:pt x="1843" y="9948"/>
                </a:lnTo>
                <a:lnTo>
                  <a:pt x="1818" y="9933"/>
                </a:lnTo>
                <a:lnTo>
                  <a:pt x="1762" y="9977"/>
                </a:lnTo>
                <a:lnTo>
                  <a:pt x="1712" y="10085"/>
                </a:lnTo>
                <a:lnTo>
                  <a:pt x="1720" y="10034"/>
                </a:lnTo>
                <a:lnTo>
                  <a:pt x="1737" y="9974"/>
                </a:lnTo>
                <a:lnTo>
                  <a:pt x="1742" y="9903"/>
                </a:lnTo>
                <a:lnTo>
                  <a:pt x="1759" y="9841"/>
                </a:lnTo>
                <a:lnTo>
                  <a:pt x="1791" y="9807"/>
                </a:lnTo>
                <a:lnTo>
                  <a:pt x="1820" y="9743"/>
                </a:lnTo>
                <a:lnTo>
                  <a:pt x="1815" y="9608"/>
                </a:lnTo>
                <a:lnTo>
                  <a:pt x="1833" y="9541"/>
                </a:lnTo>
                <a:lnTo>
                  <a:pt x="1826" y="9455"/>
                </a:lnTo>
                <a:lnTo>
                  <a:pt x="1877" y="9293"/>
                </a:lnTo>
                <a:lnTo>
                  <a:pt x="1926" y="9155"/>
                </a:lnTo>
                <a:lnTo>
                  <a:pt x="1949" y="9134"/>
                </a:lnTo>
                <a:lnTo>
                  <a:pt x="1978" y="9051"/>
                </a:lnTo>
                <a:lnTo>
                  <a:pt x="2005" y="9123"/>
                </a:lnTo>
                <a:lnTo>
                  <a:pt x="2059" y="9112"/>
                </a:lnTo>
                <a:lnTo>
                  <a:pt x="2064" y="9224"/>
                </a:lnTo>
                <a:lnTo>
                  <a:pt x="2107" y="9261"/>
                </a:lnTo>
                <a:lnTo>
                  <a:pt x="2033" y="9526"/>
                </a:lnTo>
                <a:lnTo>
                  <a:pt x="1996" y="9729"/>
                </a:lnTo>
                <a:lnTo>
                  <a:pt x="2033" y="9874"/>
                </a:lnTo>
                <a:lnTo>
                  <a:pt x="2038" y="10093"/>
                </a:lnTo>
                <a:lnTo>
                  <a:pt x="2097" y="10273"/>
                </a:lnTo>
                <a:lnTo>
                  <a:pt x="2205" y="10312"/>
                </a:lnTo>
                <a:lnTo>
                  <a:pt x="2276" y="10367"/>
                </a:lnTo>
                <a:lnTo>
                  <a:pt x="2298" y="10443"/>
                </a:lnTo>
                <a:lnTo>
                  <a:pt x="2240" y="10667"/>
                </a:lnTo>
                <a:lnTo>
                  <a:pt x="2321" y="10805"/>
                </a:lnTo>
                <a:lnTo>
                  <a:pt x="2395" y="10953"/>
                </a:lnTo>
                <a:lnTo>
                  <a:pt x="2537" y="11194"/>
                </a:lnTo>
                <a:lnTo>
                  <a:pt x="2673" y="11315"/>
                </a:lnTo>
                <a:lnTo>
                  <a:pt x="2828" y="11475"/>
                </a:lnTo>
                <a:lnTo>
                  <a:pt x="3022" y="11626"/>
                </a:lnTo>
                <a:lnTo>
                  <a:pt x="3052" y="11818"/>
                </a:lnTo>
                <a:lnTo>
                  <a:pt x="3040" y="11956"/>
                </a:lnTo>
                <a:lnTo>
                  <a:pt x="3102" y="12066"/>
                </a:lnTo>
                <a:lnTo>
                  <a:pt x="3180" y="12308"/>
                </a:lnTo>
                <a:lnTo>
                  <a:pt x="3190" y="12397"/>
                </a:lnTo>
                <a:lnTo>
                  <a:pt x="3117" y="12408"/>
                </a:lnTo>
                <a:lnTo>
                  <a:pt x="3200" y="12717"/>
                </a:lnTo>
                <a:lnTo>
                  <a:pt x="3276" y="12803"/>
                </a:lnTo>
                <a:lnTo>
                  <a:pt x="3476" y="12845"/>
                </a:lnTo>
                <a:lnTo>
                  <a:pt x="3452" y="13007"/>
                </a:lnTo>
                <a:lnTo>
                  <a:pt x="3397" y="13195"/>
                </a:lnTo>
                <a:lnTo>
                  <a:pt x="3377" y="13419"/>
                </a:lnTo>
                <a:lnTo>
                  <a:pt x="3351" y="13754"/>
                </a:lnTo>
                <a:lnTo>
                  <a:pt x="3417" y="14045"/>
                </a:lnTo>
                <a:lnTo>
                  <a:pt x="3419" y="14155"/>
                </a:lnTo>
                <a:lnTo>
                  <a:pt x="3412" y="14365"/>
                </a:lnTo>
                <a:lnTo>
                  <a:pt x="3454" y="14557"/>
                </a:lnTo>
                <a:lnTo>
                  <a:pt x="3488" y="14660"/>
                </a:lnTo>
                <a:lnTo>
                  <a:pt x="3515" y="14843"/>
                </a:lnTo>
                <a:lnTo>
                  <a:pt x="3547" y="15089"/>
                </a:lnTo>
                <a:lnTo>
                  <a:pt x="3658" y="15310"/>
                </a:lnTo>
                <a:lnTo>
                  <a:pt x="3718" y="15303"/>
                </a:lnTo>
                <a:lnTo>
                  <a:pt x="3777" y="15234"/>
                </a:lnTo>
                <a:lnTo>
                  <a:pt x="3910" y="15271"/>
                </a:lnTo>
                <a:lnTo>
                  <a:pt x="3873" y="15197"/>
                </a:lnTo>
                <a:lnTo>
                  <a:pt x="3954" y="15124"/>
                </a:lnTo>
                <a:lnTo>
                  <a:pt x="4028" y="15160"/>
                </a:lnTo>
                <a:lnTo>
                  <a:pt x="4067" y="14907"/>
                </a:lnTo>
                <a:lnTo>
                  <a:pt x="4153" y="14800"/>
                </a:lnTo>
                <a:lnTo>
                  <a:pt x="4168" y="14670"/>
                </a:lnTo>
                <a:lnTo>
                  <a:pt x="4178" y="14453"/>
                </a:lnTo>
                <a:lnTo>
                  <a:pt x="4244" y="14360"/>
                </a:lnTo>
                <a:lnTo>
                  <a:pt x="4311" y="14389"/>
                </a:lnTo>
                <a:lnTo>
                  <a:pt x="4449" y="14406"/>
                </a:lnTo>
                <a:lnTo>
                  <a:pt x="4528" y="14406"/>
                </a:lnTo>
                <a:lnTo>
                  <a:pt x="4543" y="14335"/>
                </a:lnTo>
                <a:lnTo>
                  <a:pt x="4706" y="14308"/>
                </a:lnTo>
                <a:lnTo>
                  <a:pt x="4836" y="14264"/>
                </a:lnTo>
                <a:lnTo>
                  <a:pt x="5040" y="14158"/>
                </a:lnTo>
                <a:lnTo>
                  <a:pt x="5274" y="14151"/>
                </a:lnTo>
                <a:lnTo>
                  <a:pt x="5375" y="14091"/>
                </a:lnTo>
                <a:lnTo>
                  <a:pt x="5393" y="13965"/>
                </a:lnTo>
                <a:lnTo>
                  <a:pt x="5583" y="14012"/>
                </a:lnTo>
                <a:lnTo>
                  <a:pt x="5684" y="14057"/>
                </a:lnTo>
                <a:lnTo>
                  <a:pt x="5718" y="14007"/>
                </a:lnTo>
                <a:lnTo>
                  <a:pt x="5774" y="14045"/>
                </a:lnTo>
                <a:lnTo>
                  <a:pt x="5812" y="14082"/>
                </a:lnTo>
                <a:lnTo>
                  <a:pt x="5839" y="14061"/>
                </a:lnTo>
                <a:lnTo>
                  <a:pt x="5897" y="14121"/>
                </a:lnTo>
                <a:lnTo>
                  <a:pt x="5964" y="14047"/>
                </a:lnTo>
                <a:lnTo>
                  <a:pt x="5966" y="13973"/>
                </a:lnTo>
                <a:lnTo>
                  <a:pt x="6104" y="14035"/>
                </a:lnTo>
                <a:lnTo>
                  <a:pt x="6147" y="14156"/>
                </a:lnTo>
                <a:lnTo>
                  <a:pt x="6161" y="14247"/>
                </a:lnTo>
                <a:lnTo>
                  <a:pt x="6152" y="14335"/>
                </a:lnTo>
                <a:lnTo>
                  <a:pt x="6181" y="14438"/>
                </a:lnTo>
                <a:lnTo>
                  <a:pt x="6269" y="14613"/>
                </a:lnTo>
                <a:lnTo>
                  <a:pt x="6358" y="14667"/>
                </a:lnTo>
                <a:lnTo>
                  <a:pt x="6327" y="14719"/>
                </a:lnTo>
                <a:lnTo>
                  <a:pt x="6422" y="14949"/>
                </a:lnTo>
                <a:lnTo>
                  <a:pt x="6434" y="15113"/>
                </a:lnTo>
                <a:lnTo>
                  <a:pt x="6348" y="15293"/>
                </a:lnTo>
                <a:lnTo>
                  <a:pt x="6444" y="15365"/>
                </a:lnTo>
                <a:lnTo>
                  <a:pt x="6535" y="15409"/>
                </a:lnTo>
                <a:lnTo>
                  <a:pt x="6737" y="15353"/>
                </a:lnTo>
                <a:lnTo>
                  <a:pt x="6856" y="15306"/>
                </a:lnTo>
                <a:lnTo>
                  <a:pt x="6912" y="15461"/>
                </a:lnTo>
                <a:lnTo>
                  <a:pt x="6918" y="15671"/>
                </a:lnTo>
                <a:lnTo>
                  <a:pt x="6952" y="15877"/>
                </a:lnTo>
                <a:lnTo>
                  <a:pt x="7013" y="15978"/>
                </a:lnTo>
                <a:lnTo>
                  <a:pt x="6982" y="16143"/>
                </a:lnTo>
                <a:lnTo>
                  <a:pt x="7033" y="16250"/>
                </a:lnTo>
                <a:lnTo>
                  <a:pt x="6969" y="16353"/>
                </a:lnTo>
                <a:lnTo>
                  <a:pt x="6977" y="16469"/>
                </a:lnTo>
                <a:lnTo>
                  <a:pt x="6915" y="16601"/>
                </a:lnTo>
                <a:lnTo>
                  <a:pt x="6890" y="16688"/>
                </a:lnTo>
                <a:lnTo>
                  <a:pt x="6917" y="16779"/>
                </a:lnTo>
                <a:lnTo>
                  <a:pt x="6952" y="16700"/>
                </a:lnTo>
                <a:lnTo>
                  <a:pt x="7031" y="16793"/>
                </a:lnTo>
                <a:lnTo>
                  <a:pt x="7119" y="16902"/>
                </a:lnTo>
                <a:lnTo>
                  <a:pt x="7144" y="16981"/>
                </a:lnTo>
                <a:lnTo>
                  <a:pt x="7211" y="17055"/>
                </a:lnTo>
                <a:lnTo>
                  <a:pt x="7247" y="17126"/>
                </a:lnTo>
                <a:lnTo>
                  <a:pt x="7223" y="17227"/>
                </a:lnTo>
                <a:lnTo>
                  <a:pt x="7284" y="17319"/>
                </a:lnTo>
                <a:lnTo>
                  <a:pt x="7304" y="17442"/>
                </a:lnTo>
                <a:lnTo>
                  <a:pt x="7403" y="17560"/>
                </a:lnTo>
                <a:lnTo>
                  <a:pt x="7423" y="17636"/>
                </a:lnTo>
                <a:lnTo>
                  <a:pt x="7632" y="17794"/>
                </a:lnTo>
                <a:lnTo>
                  <a:pt x="7800" y="17930"/>
                </a:lnTo>
                <a:lnTo>
                  <a:pt x="7928" y="17947"/>
                </a:lnTo>
                <a:lnTo>
                  <a:pt x="7933" y="17903"/>
                </a:lnTo>
                <a:lnTo>
                  <a:pt x="7864" y="17767"/>
                </a:lnTo>
                <a:lnTo>
                  <a:pt x="7800" y="17717"/>
                </a:lnTo>
                <a:lnTo>
                  <a:pt x="7789" y="17631"/>
                </a:lnTo>
                <a:lnTo>
                  <a:pt x="7772" y="17580"/>
                </a:lnTo>
                <a:lnTo>
                  <a:pt x="7794" y="17520"/>
                </a:lnTo>
                <a:lnTo>
                  <a:pt x="7785" y="17422"/>
                </a:lnTo>
                <a:lnTo>
                  <a:pt x="7713" y="17311"/>
                </a:lnTo>
                <a:lnTo>
                  <a:pt x="7612" y="17202"/>
                </a:lnTo>
                <a:lnTo>
                  <a:pt x="7571" y="17178"/>
                </a:lnTo>
                <a:lnTo>
                  <a:pt x="7482" y="17082"/>
                </a:lnTo>
                <a:lnTo>
                  <a:pt x="7376" y="17038"/>
                </a:lnTo>
                <a:lnTo>
                  <a:pt x="7284" y="16931"/>
                </a:lnTo>
                <a:lnTo>
                  <a:pt x="7258" y="16794"/>
                </a:lnTo>
                <a:lnTo>
                  <a:pt x="7196" y="16641"/>
                </a:lnTo>
                <a:lnTo>
                  <a:pt x="7083" y="16606"/>
                </a:lnTo>
                <a:lnTo>
                  <a:pt x="7080" y="16493"/>
                </a:lnTo>
                <a:lnTo>
                  <a:pt x="7147" y="16373"/>
                </a:lnTo>
                <a:lnTo>
                  <a:pt x="7258" y="16173"/>
                </a:lnTo>
                <a:lnTo>
                  <a:pt x="7289" y="16005"/>
                </a:lnTo>
                <a:lnTo>
                  <a:pt x="7440" y="16042"/>
                </a:lnTo>
                <a:lnTo>
                  <a:pt x="7403" y="16160"/>
                </a:lnTo>
                <a:lnTo>
                  <a:pt x="7553" y="16192"/>
                </a:lnTo>
                <a:lnTo>
                  <a:pt x="7704" y="16299"/>
                </a:lnTo>
                <a:lnTo>
                  <a:pt x="7782" y="16478"/>
                </a:lnTo>
                <a:lnTo>
                  <a:pt x="7848" y="16574"/>
                </a:lnTo>
                <a:lnTo>
                  <a:pt x="7996" y="16626"/>
                </a:lnTo>
                <a:lnTo>
                  <a:pt x="8122" y="16739"/>
                </a:lnTo>
                <a:lnTo>
                  <a:pt x="8066" y="16831"/>
                </a:lnTo>
                <a:lnTo>
                  <a:pt x="8127" y="16941"/>
                </a:lnTo>
                <a:lnTo>
                  <a:pt x="8358" y="16840"/>
                </a:lnTo>
                <a:lnTo>
                  <a:pt x="8511" y="16737"/>
                </a:lnTo>
                <a:lnTo>
                  <a:pt x="8723" y="16670"/>
                </a:lnTo>
                <a:lnTo>
                  <a:pt x="8878" y="16589"/>
                </a:lnTo>
                <a:lnTo>
                  <a:pt x="8915" y="16316"/>
                </a:lnTo>
                <a:lnTo>
                  <a:pt x="8849" y="16010"/>
                </a:lnTo>
                <a:lnTo>
                  <a:pt x="8750" y="15863"/>
                </a:lnTo>
                <a:lnTo>
                  <a:pt x="8597" y="15739"/>
                </a:lnTo>
                <a:lnTo>
                  <a:pt x="8450" y="15496"/>
                </a:lnTo>
                <a:lnTo>
                  <a:pt x="8332" y="15298"/>
                </a:lnTo>
                <a:lnTo>
                  <a:pt x="8381" y="15190"/>
                </a:lnTo>
                <a:lnTo>
                  <a:pt x="8538" y="15055"/>
                </a:lnTo>
                <a:lnTo>
                  <a:pt x="8780" y="14946"/>
                </a:lnTo>
                <a:lnTo>
                  <a:pt x="8863" y="14929"/>
                </a:lnTo>
                <a:lnTo>
                  <a:pt x="9088" y="15015"/>
                </a:lnTo>
                <a:lnTo>
                  <a:pt x="9043" y="15076"/>
                </a:lnTo>
                <a:lnTo>
                  <a:pt x="9080" y="15205"/>
                </a:lnTo>
                <a:lnTo>
                  <a:pt x="9177" y="15207"/>
                </a:lnTo>
                <a:lnTo>
                  <a:pt x="9248" y="15035"/>
                </a:lnTo>
                <a:lnTo>
                  <a:pt x="9431" y="15028"/>
                </a:lnTo>
                <a:lnTo>
                  <a:pt x="9679" y="14964"/>
                </a:lnTo>
                <a:lnTo>
                  <a:pt x="9780" y="14887"/>
                </a:lnTo>
                <a:lnTo>
                  <a:pt x="9837" y="14948"/>
                </a:lnTo>
                <a:lnTo>
                  <a:pt x="9947" y="14879"/>
                </a:lnTo>
                <a:lnTo>
                  <a:pt x="10142" y="14869"/>
                </a:lnTo>
                <a:lnTo>
                  <a:pt x="10386" y="14734"/>
                </a:lnTo>
                <a:lnTo>
                  <a:pt x="10623" y="14579"/>
                </a:lnTo>
                <a:lnTo>
                  <a:pt x="10783" y="14370"/>
                </a:lnTo>
                <a:lnTo>
                  <a:pt x="10920" y="14138"/>
                </a:lnTo>
                <a:lnTo>
                  <a:pt x="11039" y="13943"/>
                </a:lnTo>
                <a:lnTo>
                  <a:pt x="11132" y="13926"/>
                </a:lnTo>
                <a:lnTo>
                  <a:pt x="11172" y="13783"/>
                </a:lnTo>
                <a:lnTo>
                  <a:pt x="11194" y="13635"/>
                </a:lnTo>
                <a:lnTo>
                  <a:pt x="11098" y="13581"/>
                </a:lnTo>
                <a:lnTo>
                  <a:pt x="11058" y="13485"/>
                </a:lnTo>
                <a:lnTo>
                  <a:pt x="11159" y="13434"/>
                </a:lnTo>
                <a:lnTo>
                  <a:pt x="11159" y="13300"/>
                </a:lnTo>
                <a:lnTo>
                  <a:pt x="11047" y="13162"/>
                </a:lnTo>
                <a:lnTo>
                  <a:pt x="10950" y="12995"/>
                </a:lnTo>
                <a:lnTo>
                  <a:pt x="10889" y="12813"/>
                </a:lnTo>
                <a:lnTo>
                  <a:pt x="10723" y="12712"/>
                </a:lnTo>
                <a:lnTo>
                  <a:pt x="10802" y="12584"/>
                </a:lnTo>
                <a:lnTo>
                  <a:pt x="10950" y="12490"/>
                </a:lnTo>
                <a:lnTo>
                  <a:pt x="11021" y="12391"/>
                </a:lnTo>
                <a:lnTo>
                  <a:pt x="11233" y="12333"/>
                </a:lnTo>
                <a:lnTo>
                  <a:pt x="11206" y="12238"/>
                </a:lnTo>
                <a:lnTo>
                  <a:pt x="11108" y="12234"/>
                </a:lnTo>
                <a:lnTo>
                  <a:pt x="10975" y="12163"/>
                </a:lnTo>
                <a:lnTo>
                  <a:pt x="10808" y="12296"/>
                </a:lnTo>
                <a:lnTo>
                  <a:pt x="10691" y="12243"/>
                </a:lnTo>
                <a:lnTo>
                  <a:pt x="10687" y="12158"/>
                </a:lnTo>
                <a:lnTo>
                  <a:pt x="10566" y="12126"/>
                </a:lnTo>
                <a:lnTo>
                  <a:pt x="10492" y="11999"/>
                </a:lnTo>
                <a:lnTo>
                  <a:pt x="10568" y="11913"/>
                </a:lnTo>
                <a:lnTo>
                  <a:pt x="10711" y="11906"/>
                </a:lnTo>
                <a:lnTo>
                  <a:pt x="10802" y="11786"/>
                </a:lnTo>
                <a:lnTo>
                  <a:pt x="10963" y="11657"/>
                </a:lnTo>
                <a:lnTo>
                  <a:pt x="11086" y="11589"/>
                </a:lnTo>
                <a:lnTo>
                  <a:pt x="11164" y="11685"/>
                </a:lnTo>
                <a:lnTo>
                  <a:pt x="11052" y="11813"/>
                </a:lnTo>
                <a:lnTo>
                  <a:pt x="11084" y="11886"/>
                </a:lnTo>
                <a:lnTo>
                  <a:pt x="11007" y="11973"/>
                </a:lnTo>
                <a:lnTo>
                  <a:pt x="11164" y="11919"/>
                </a:lnTo>
                <a:lnTo>
                  <a:pt x="11268" y="11828"/>
                </a:lnTo>
                <a:lnTo>
                  <a:pt x="11468" y="11765"/>
                </a:lnTo>
                <a:lnTo>
                  <a:pt x="11539" y="11812"/>
                </a:lnTo>
                <a:lnTo>
                  <a:pt x="11623" y="11827"/>
                </a:lnTo>
                <a:lnTo>
                  <a:pt x="11635" y="11855"/>
                </a:lnTo>
                <a:lnTo>
                  <a:pt x="11605" y="11958"/>
                </a:lnTo>
                <a:lnTo>
                  <a:pt x="11618" y="11992"/>
                </a:lnTo>
                <a:lnTo>
                  <a:pt x="11586" y="12015"/>
                </a:lnTo>
                <a:lnTo>
                  <a:pt x="11549" y="12100"/>
                </a:lnTo>
                <a:lnTo>
                  <a:pt x="11591" y="12128"/>
                </a:lnTo>
                <a:lnTo>
                  <a:pt x="11630" y="12142"/>
                </a:lnTo>
                <a:lnTo>
                  <a:pt x="11637" y="12177"/>
                </a:lnTo>
                <a:lnTo>
                  <a:pt x="11680" y="12158"/>
                </a:lnTo>
                <a:lnTo>
                  <a:pt x="11696" y="12121"/>
                </a:lnTo>
                <a:lnTo>
                  <a:pt x="11770" y="12152"/>
                </a:lnTo>
                <a:lnTo>
                  <a:pt x="11882" y="12303"/>
                </a:lnTo>
                <a:lnTo>
                  <a:pt x="11773" y="12342"/>
                </a:lnTo>
                <a:lnTo>
                  <a:pt x="11852" y="12529"/>
                </a:lnTo>
                <a:lnTo>
                  <a:pt x="11834" y="12670"/>
                </a:lnTo>
                <a:lnTo>
                  <a:pt x="11857" y="12768"/>
                </a:lnTo>
                <a:lnTo>
                  <a:pt x="11995" y="12741"/>
                </a:lnTo>
                <a:lnTo>
                  <a:pt x="12111" y="12653"/>
                </a:lnTo>
                <a:lnTo>
                  <a:pt x="12246" y="12603"/>
                </a:lnTo>
                <a:lnTo>
                  <a:pt x="12293" y="12495"/>
                </a:lnTo>
                <a:lnTo>
                  <a:pt x="12271" y="12283"/>
                </a:lnTo>
                <a:lnTo>
                  <a:pt x="12222" y="12169"/>
                </a:lnTo>
                <a:lnTo>
                  <a:pt x="12076" y="11963"/>
                </a:lnTo>
                <a:lnTo>
                  <a:pt x="11987" y="11891"/>
                </a:lnTo>
                <a:lnTo>
                  <a:pt x="11926" y="11866"/>
                </a:lnTo>
                <a:lnTo>
                  <a:pt x="11941" y="11844"/>
                </a:lnTo>
                <a:lnTo>
                  <a:pt x="11940" y="11763"/>
                </a:lnTo>
                <a:lnTo>
                  <a:pt x="11997" y="11707"/>
                </a:lnTo>
                <a:lnTo>
                  <a:pt x="12089" y="11667"/>
                </a:lnTo>
                <a:lnTo>
                  <a:pt x="12137" y="11606"/>
                </a:lnTo>
                <a:lnTo>
                  <a:pt x="12158" y="11571"/>
                </a:lnTo>
                <a:lnTo>
                  <a:pt x="12227" y="11520"/>
                </a:lnTo>
                <a:lnTo>
                  <a:pt x="12207" y="11387"/>
                </a:lnTo>
                <a:lnTo>
                  <a:pt x="12241" y="11320"/>
                </a:lnTo>
                <a:lnTo>
                  <a:pt x="12293" y="11249"/>
                </a:lnTo>
                <a:lnTo>
                  <a:pt x="12347" y="11253"/>
                </a:lnTo>
                <a:lnTo>
                  <a:pt x="12360" y="11189"/>
                </a:lnTo>
                <a:lnTo>
                  <a:pt x="12522" y="11027"/>
                </a:lnTo>
                <a:lnTo>
                  <a:pt x="12620" y="11103"/>
                </a:lnTo>
                <a:lnTo>
                  <a:pt x="12704" y="11086"/>
                </a:lnTo>
                <a:lnTo>
                  <a:pt x="12864" y="10946"/>
                </a:lnTo>
                <a:lnTo>
                  <a:pt x="12928" y="10822"/>
                </a:lnTo>
                <a:lnTo>
                  <a:pt x="13059" y="10574"/>
                </a:lnTo>
                <a:lnTo>
                  <a:pt x="13182" y="10322"/>
                </a:lnTo>
                <a:lnTo>
                  <a:pt x="13194" y="10187"/>
                </a:lnTo>
                <a:lnTo>
                  <a:pt x="13306" y="9879"/>
                </a:lnTo>
                <a:lnTo>
                  <a:pt x="13279" y="9576"/>
                </a:lnTo>
                <a:lnTo>
                  <a:pt x="13229" y="9359"/>
                </a:lnTo>
                <a:lnTo>
                  <a:pt x="13261" y="9155"/>
                </a:lnTo>
                <a:lnTo>
                  <a:pt x="13210" y="9004"/>
                </a:lnTo>
                <a:lnTo>
                  <a:pt x="13002" y="8847"/>
                </a:lnTo>
                <a:lnTo>
                  <a:pt x="12884" y="8864"/>
                </a:lnTo>
                <a:lnTo>
                  <a:pt x="12842" y="8970"/>
                </a:lnTo>
                <a:lnTo>
                  <a:pt x="12729" y="8953"/>
                </a:lnTo>
                <a:lnTo>
                  <a:pt x="12648" y="8851"/>
                </a:lnTo>
                <a:lnTo>
                  <a:pt x="12478" y="8863"/>
                </a:lnTo>
                <a:lnTo>
                  <a:pt x="12758" y="8354"/>
                </a:lnTo>
                <a:lnTo>
                  <a:pt x="12950" y="7932"/>
                </a:lnTo>
                <a:lnTo>
                  <a:pt x="13221" y="7790"/>
                </a:lnTo>
                <a:lnTo>
                  <a:pt x="13497" y="7725"/>
                </a:lnTo>
                <a:lnTo>
                  <a:pt x="13561" y="7602"/>
                </a:lnTo>
                <a:lnTo>
                  <a:pt x="13700" y="7573"/>
                </a:lnTo>
                <a:lnTo>
                  <a:pt x="13756" y="7696"/>
                </a:lnTo>
                <a:lnTo>
                  <a:pt x="13874" y="7622"/>
                </a:lnTo>
                <a:lnTo>
                  <a:pt x="14030" y="7494"/>
                </a:lnTo>
                <a:lnTo>
                  <a:pt x="13909" y="7427"/>
                </a:lnTo>
                <a:lnTo>
                  <a:pt x="13938" y="7063"/>
                </a:lnTo>
                <a:lnTo>
                  <a:pt x="14086" y="6910"/>
                </a:lnTo>
                <a:lnTo>
                  <a:pt x="14273" y="7066"/>
                </a:lnTo>
                <a:lnTo>
                  <a:pt x="14326" y="6792"/>
                </a:lnTo>
                <a:lnTo>
                  <a:pt x="14271" y="6644"/>
                </a:lnTo>
                <a:lnTo>
                  <a:pt x="14338" y="6580"/>
                </a:lnTo>
                <a:lnTo>
                  <a:pt x="14449" y="6822"/>
                </a:lnTo>
                <a:lnTo>
                  <a:pt x="14417" y="7021"/>
                </a:lnTo>
                <a:lnTo>
                  <a:pt x="14404" y="7255"/>
                </a:lnTo>
                <a:lnTo>
                  <a:pt x="14396" y="7531"/>
                </a:lnTo>
                <a:lnTo>
                  <a:pt x="14295" y="7634"/>
                </a:lnTo>
                <a:lnTo>
                  <a:pt x="14335" y="7711"/>
                </a:lnTo>
                <a:lnTo>
                  <a:pt x="14321" y="7844"/>
                </a:lnTo>
                <a:lnTo>
                  <a:pt x="14406" y="8092"/>
                </a:lnTo>
                <a:lnTo>
                  <a:pt x="14653" y="8433"/>
                </a:lnTo>
                <a:lnTo>
                  <a:pt x="14821" y="8654"/>
                </a:lnTo>
                <a:lnTo>
                  <a:pt x="14917" y="8751"/>
                </a:lnTo>
                <a:lnTo>
                  <a:pt x="14968" y="8524"/>
                </a:lnTo>
                <a:lnTo>
                  <a:pt x="14900" y="8342"/>
                </a:lnTo>
                <a:lnTo>
                  <a:pt x="15008" y="8228"/>
                </a:lnTo>
                <a:lnTo>
                  <a:pt x="14926" y="8028"/>
                </a:lnTo>
                <a:lnTo>
                  <a:pt x="15018" y="7858"/>
                </a:lnTo>
                <a:lnTo>
                  <a:pt x="14939" y="7810"/>
                </a:lnTo>
                <a:lnTo>
                  <a:pt x="14887" y="7659"/>
                </a:lnTo>
                <a:lnTo>
                  <a:pt x="14954" y="7607"/>
                </a:lnTo>
                <a:lnTo>
                  <a:pt x="14808" y="7376"/>
                </a:lnTo>
                <a:lnTo>
                  <a:pt x="14700" y="7396"/>
                </a:lnTo>
                <a:lnTo>
                  <a:pt x="14655" y="7336"/>
                </a:lnTo>
                <a:lnTo>
                  <a:pt x="14635" y="7132"/>
                </a:lnTo>
                <a:lnTo>
                  <a:pt x="14584" y="7018"/>
                </a:lnTo>
                <a:lnTo>
                  <a:pt x="14690" y="6976"/>
                </a:lnTo>
                <a:lnTo>
                  <a:pt x="14705" y="6866"/>
                </a:lnTo>
                <a:lnTo>
                  <a:pt x="14778" y="6900"/>
                </a:lnTo>
                <a:lnTo>
                  <a:pt x="14848" y="6659"/>
                </a:lnTo>
                <a:lnTo>
                  <a:pt x="15020" y="6684"/>
                </a:lnTo>
                <a:lnTo>
                  <a:pt x="14986" y="6602"/>
                </a:lnTo>
                <a:lnTo>
                  <a:pt x="14990" y="6444"/>
                </a:lnTo>
                <a:lnTo>
                  <a:pt x="14981" y="6272"/>
                </a:lnTo>
                <a:lnTo>
                  <a:pt x="15012" y="6211"/>
                </a:lnTo>
                <a:lnTo>
                  <a:pt x="15047" y="5971"/>
                </a:lnTo>
                <a:lnTo>
                  <a:pt x="15163" y="5900"/>
                </a:lnTo>
                <a:lnTo>
                  <a:pt x="15136" y="5853"/>
                </a:lnTo>
                <a:lnTo>
                  <a:pt x="15072" y="5809"/>
                </a:lnTo>
                <a:lnTo>
                  <a:pt x="15013" y="5801"/>
                </a:lnTo>
                <a:lnTo>
                  <a:pt x="14869" y="5732"/>
                </a:lnTo>
                <a:lnTo>
                  <a:pt x="14752" y="5710"/>
                </a:lnTo>
                <a:lnTo>
                  <a:pt x="14818" y="5656"/>
                </a:lnTo>
                <a:lnTo>
                  <a:pt x="14806" y="5541"/>
                </a:lnTo>
                <a:lnTo>
                  <a:pt x="14766" y="5464"/>
                </a:lnTo>
                <a:lnTo>
                  <a:pt x="14678" y="5432"/>
                </a:lnTo>
                <a:lnTo>
                  <a:pt x="14688" y="5348"/>
                </a:lnTo>
                <a:lnTo>
                  <a:pt x="14736" y="5400"/>
                </a:lnTo>
                <a:lnTo>
                  <a:pt x="14810" y="5413"/>
                </a:lnTo>
                <a:lnTo>
                  <a:pt x="14831" y="5343"/>
                </a:lnTo>
                <a:lnTo>
                  <a:pt x="14892" y="5311"/>
                </a:lnTo>
                <a:lnTo>
                  <a:pt x="14966" y="5348"/>
                </a:lnTo>
                <a:lnTo>
                  <a:pt x="15057" y="5311"/>
                </a:lnTo>
                <a:lnTo>
                  <a:pt x="15136" y="5307"/>
                </a:lnTo>
                <a:lnTo>
                  <a:pt x="15172" y="5262"/>
                </a:lnTo>
                <a:lnTo>
                  <a:pt x="15151" y="5218"/>
                </a:lnTo>
                <a:lnTo>
                  <a:pt x="14998" y="5117"/>
                </a:lnTo>
                <a:lnTo>
                  <a:pt x="15028" y="5023"/>
                </a:lnTo>
                <a:lnTo>
                  <a:pt x="14985" y="4929"/>
                </a:lnTo>
                <a:lnTo>
                  <a:pt x="14783" y="4935"/>
                </a:lnTo>
                <a:lnTo>
                  <a:pt x="14680" y="5052"/>
                </a:lnTo>
                <a:lnTo>
                  <a:pt x="14801" y="5116"/>
                </a:lnTo>
                <a:lnTo>
                  <a:pt x="14741" y="5122"/>
                </a:lnTo>
                <a:lnTo>
                  <a:pt x="14646" y="5053"/>
                </a:lnTo>
                <a:lnTo>
                  <a:pt x="14407" y="5068"/>
                </a:lnTo>
                <a:lnTo>
                  <a:pt x="14209" y="5089"/>
                </a:lnTo>
                <a:lnTo>
                  <a:pt x="14094" y="5099"/>
                </a:lnTo>
                <a:lnTo>
                  <a:pt x="13923" y="5156"/>
                </a:lnTo>
                <a:lnTo>
                  <a:pt x="13852" y="5240"/>
                </a:lnTo>
                <a:lnTo>
                  <a:pt x="13687" y="5321"/>
                </a:lnTo>
                <a:lnTo>
                  <a:pt x="13729" y="5393"/>
                </a:lnTo>
                <a:lnTo>
                  <a:pt x="13850" y="5444"/>
                </a:lnTo>
                <a:lnTo>
                  <a:pt x="13838" y="5531"/>
                </a:lnTo>
                <a:lnTo>
                  <a:pt x="13645" y="5477"/>
                </a:lnTo>
                <a:lnTo>
                  <a:pt x="13574" y="5557"/>
                </a:lnTo>
                <a:lnTo>
                  <a:pt x="13461" y="5592"/>
                </a:lnTo>
                <a:lnTo>
                  <a:pt x="13380" y="5652"/>
                </a:lnTo>
                <a:lnTo>
                  <a:pt x="13338" y="5722"/>
                </a:lnTo>
                <a:lnTo>
                  <a:pt x="13244" y="5718"/>
                </a:lnTo>
                <a:lnTo>
                  <a:pt x="13167" y="5612"/>
                </a:lnTo>
                <a:lnTo>
                  <a:pt x="13079" y="5577"/>
                </a:lnTo>
                <a:lnTo>
                  <a:pt x="12965" y="5607"/>
                </a:lnTo>
                <a:lnTo>
                  <a:pt x="12781" y="5735"/>
                </a:lnTo>
                <a:lnTo>
                  <a:pt x="12574" y="5679"/>
                </a:lnTo>
                <a:lnTo>
                  <a:pt x="12478" y="5607"/>
                </a:lnTo>
                <a:lnTo>
                  <a:pt x="11967" y="5659"/>
                </a:lnTo>
                <a:lnTo>
                  <a:pt x="11923" y="5747"/>
                </a:lnTo>
                <a:lnTo>
                  <a:pt x="12019" y="5885"/>
                </a:lnTo>
                <a:lnTo>
                  <a:pt x="11918" y="5885"/>
                </a:lnTo>
                <a:lnTo>
                  <a:pt x="11891" y="5940"/>
                </a:lnTo>
                <a:lnTo>
                  <a:pt x="11765" y="5913"/>
                </a:lnTo>
                <a:lnTo>
                  <a:pt x="11679" y="5976"/>
                </a:lnTo>
                <a:lnTo>
                  <a:pt x="11568" y="5917"/>
                </a:lnTo>
                <a:lnTo>
                  <a:pt x="11549" y="6099"/>
                </a:lnTo>
                <a:lnTo>
                  <a:pt x="11441" y="6043"/>
                </a:lnTo>
                <a:lnTo>
                  <a:pt x="11345" y="5920"/>
                </a:lnTo>
                <a:lnTo>
                  <a:pt x="11367" y="5848"/>
                </a:lnTo>
                <a:lnTo>
                  <a:pt x="11324" y="5745"/>
                </a:lnTo>
                <a:lnTo>
                  <a:pt x="11224" y="5666"/>
                </a:lnTo>
                <a:lnTo>
                  <a:pt x="11140" y="5674"/>
                </a:lnTo>
                <a:lnTo>
                  <a:pt x="11026" y="5651"/>
                </a:lnTo>
                <a:lnTo>
                  <a:pt x="11031" y="5777"/>
                </a:lnTo>
                <a:lnTo>
                  <a:pt x="10800" y="5755"/>
                </a:lnTo>
                <a:lnTo>
                  <a:pt x="10788" y="5678"/>
                </a:lnTo>
                <a:lnTo>
                  <a:pt x="10620" y="5646"/>
                </a:lnTo>
                <a:lnTo>
                  <a:pt x="10532" y="5666"/>
                </a:lnTo>
                <a:lnTo>
                  <a:pt x="10504" y="5706"/>
                </a:lnTo>
                <a:lnTo>
                  <a:pt x="10492" y="5599"/>
                </a:lnTo>
                <a:lnTo>
                  <a:pt x="10440" y="5626"/>
                </a:lnTo>
                <a:lnTo>
                  <a:pt x="10371" y="5577"/>
                </a:lnTo>
                <a:lnTo>
                  <a:pt x="10312" y="5545"/>
                </a:lnTo>
                <a:lnTo>
                  <a:pt x="10359" y="5503"/>
                </a:lnTo>
                <a:lnTo>
                  <a:pt x="10502" y="5425"/>
                </a:lnTo>
                <a:lnTo>
                  <a:pt x="10563" y="5383"/>
                </a:lnTo>
                <a:lnTo>
                  <a:pt x="10583" y="5299"/>
                </a:lnTo>
                <a:lnTo>
                  <a:pt x="10554" y="5237"/>
                </a:lnTo>
                <a:lnTo>
                  <a:pt x="10468" y="5149"/>
                </a:lnTo>
                <a:lnTo>
                  <a:pt x="10344" y="5131"/>
                </a:lnTo>
                <a:lnTo>
                  <a:pt x="10297" y="5163"/>
                </a:lnTo>
                <a:lnTo>
                  <a:pt x="10305" y="5084"/>
                </a:lnTo>
                <a:lnTo>
                  <a:pt x="10219" y="5043"/>
                </a:lnTo>
                <a:lnTo>
                  <a:pt x="10285" y="5015"/>
                </a:lnTo>
                <a:lnTo>
                  <a:pt x="10233" y="4952"/>
                </a:lnTo>
                <a:lnTo>
                  <a:pt x="10118" y="4996"/>
                </a:lnTo>
                <a:lnTo>
                  <a:pt x="10056" y="5052"/>
                </a:lnTo>
                <a:lnTo>
                  <a:pt x="10019" y="5116"/>
                </a:lnTo>
                <a:lnTo>
                  <a:pt x="9943" y="5094"/>
                </a:lnTo>
                <a:lnTo>
                  <a:pt x="9814" y="5146"/>
                </a:lnTo>
                <a:lnTo>
                  <a:pt x="9795" y="5102"/>
                </a:lnTo>
                <a:lnTo>
                  <a:pt x="9681" y="5080"/>
                </a:lnTo>
                <a:lnTo>
                  <a:pt x="9645" y="5116"/>
                </a:lnTo>
                <a:lnTo>
                  <a:pt x="9526" y="5094"/>
                </a:lnTo>
                <a:lnTo>
                  <a:pt x="9400" y="5132"/>
                </a:lnTo>
                <a:lnTo>
                  <a:pt x="9349" y="5114"/>
                </a:lnTo>
                <a:lnTo>
                  <a:pt x="9236" y="5186"/>
                </a:lnTo>
                <a:lnTo>
                  <a:pt x="9218" y="5277"/>
                </a:lnTo>
                <a:lnTo>
                  <a:pt x="9112" y="5250"/>
                </a:lnTo>
                <a:lnTo>
                  <a:pt x="9014" y="5191"/>
                </a:lnTo>
                <a:lnTo>
                  <a:pt x="8920" y="5178"/>
                </a:lnTo>
                <a:lnTo>
                  <a:pt x="8802" y="5326"/>
                </a:lnTo>
                <a:lnTo>
                  <a:pt x="8748" y="5466"/>
                </a:lnTo>
                <a:lnTo>
                  <a:pt x="8731" y="5338"/>
                </a:lnTo>
                <a:lnTo>
                  <a:pt x="8635" y="5291"/>
                </a:lnTo>
                <a:lnTo>
                  <a:pt x="8516" y="5296"/>
                </a:lnTo>
                <a:lnTo>
                  <a:pt x="8447" y="5405"/>
                </a:lnTo>
                <a:lnTo>
                  <a:pt x="8423" y="5348"/>
                </a:lnTo>
                <a:lnTo>
                  <a:pt x="8560" y="5233"/>
                </a:lnTo>
                <a:lnTo>
                  <a:pt x="8608" y="5146"/>
                </a:lnTo>
                <a:lnTo>
                  <a:pt x="8586" y="5134"/>
                </a:lnTo>
                <a:lnTo>
                  <a:pt x="8506" y="5233"/>
                </a:lnTo>
                <a:lnTo>
                  <a:pt x="8346" y="5267"/>
                </a:lnTo>
                <a:lnTo>
                  <a:pt x="8295" y="5413"/>
                </a:lnTo>
                <a:lnTo>
                  <a:pt x="8132" y="5521"/>
                </a:lnTo>
                <a:lnTo>
                  <a:pt x="8071" y="5604"/>
                </a:lnTo>
                <a:lnTo>
                  <a:pt x="8113" y="5651"/>
                </a:lnTo>
                <a:lnTo>
                  <a:pt x="8009" y="5725"/>
                </a:lnTo>
                <a:lnTo>
                  <a:pt x="7967" y="5823"/>
                </a:lnTo>
                <a:lnTo>
                  <a:pt x="7864" y="5856"/>
                </a:lnTo>
                <a:lnTo>
                  <a:pt x="7789" y="5915"/>
                </a:lnTo>
                <a:lnTo>
                  <a:pt x="7701" y="5908"/>
                </a:lnTo>
                <a:lnTo>
                  <a:pt x="7634" y="5940"/>
                </a:lnTo>
                <a:lnTo>
                  <a:pt x="7595" y="5875"/>
                </a:lnTo>
                <a:lnTo>
                  <a:pt x="7874" y="5760"/>
                </a:lnTo>
                <a:lnTo>
                  <a:pt x="7980" y="5686"/>
                </a:lnTo>
                <a:lnTo>
                  <a:pt x="8007" y="5565"/>
                </a:lnTo>
                <a:lnTo>
                  <a:pt x="8194" y="5393"/>
                </a:lnTo>
                <a:lnTo>
                  <a:pt x="8273" y="5292"/>
                </a:lnTo>
                <a:lnTo>
                  <a:pt x="8290" y="5233"/>
                </a:lnTo>
                <a:lnTo>
                  <a:pt x="8435" y="5159"/>
                </a:lnTo>
                <a:lnTo>
                  <a:pt x="8499" y="5084"/>
                </a:lnTo>
                <a:lnTo>
                  <a:pt x="8438" y="4972"/>
                </a:lnTo>
                <a:lnTo>
                  <a:pt x="8384" y="4974"/>
                </a:lnTo>
                <a:lnTo>
                  <a:pt x="8235" y="5062"/>
                </a:lnTo>
                <a:lnTo>
                  <a:pt x="8039" y="5109"/>
                </a:lnTo>
                <a:lnTo>
                  <a:pt x="7994" y="5148"/>
                </a:lnTo>
                <a:lnTo>
                  <a:pt x="7905" y="5260"/>
                </a:lnTo>
                <a:lnTo>
                  <a:pt x="7826" y="5306"/>
                </a:lnTo>
                <a:lnTo>
                  <a:pt x="7859" y="5363"/>
                </a:lnTo>
                <a:lnTo>
                  <a:pt x="7832" y="5390"/>
                </a:lnTo>
                <a:lnTo>
                  <a:pt x="7802" y="5494"/>
                </a:lnTo>
                <a:lnTo>
                  <a:pt x="7701" y="5535"/>
                </a:lnTo>
                <a:lnTo>
                  <a:pt x="7715" y="5254"/>
                </a:lnTo>
                <a:lnTo>
                  <a:pt x="7708" y="5164"/>
                </a:lnTo>
                <a:lnTo>
                  <a:pt x="7651" y="5015"/>
                </a:lnTo>
                <a:lnTo>
                  <a:pt x="7583" y="5030"/>
                </a:lnTo>
                <a:lnTo>
                  <a:pt x="7531" y="5136"/>
                </a:lnTo>
                <a:lnTo>
                  <a:pt x="7391" y="5163"/>
                </a:lnTo>
                <a:lnTo>
                  <a:pt x="7445" y="5048"/>
                </a:lnTo>
                <a:lnTo>
                  <a:pt x="7332" y="5030"/>
                </a:lnTo>
                <a:lnTo>
                  <a:pt x="7272" y="4951"/>
                </a:lnTo>
                <a:lnTo>
                  <a:pt x="7196" y="4952"/>
                </a:lnTo>
                <a:lnTo>
                  <a:pt x="7178" y="4887"/>
                </a:lnTo>
                <a:lnTo>
                  <a:pt x="7302" y="4870"/>
                </a:lnTo>
                <a:lnTo>
                  <a:pt x="7289" y="4831"/>
                </a:lnTo>
                <a:lnTo>
                  <a:pt x="7060" y="4755"/>
                </a:lnTo>
                <a:lnTo>
                  <a:pt x="6932" y="4698"/>
                </a:lnTo>
                <a:lnTo>
                  <a:pt x="6821" y="4744"/>
                </a:lnTo>
                <a:lnTo>
                  <a:pt x="6752" y="4686"/>
                </a:lnTo>
                <a:lnTo>
                  <a:pt x="6792" y="4617"/>
                </a:lnTo>
                <a:lnTo>
                  <a:pt x="6885" y="4570"/>
                </a:lnTo>
                <a:lnTo>
                  <a:pt x="6932" y="4621"/>
                </a:lnTo>
                <a:lnTo>
                  <a:pt x="7013" y="4545"/>
                </a:lnTo>
                <a:lnTo>
                  <a:pt x="7018" y="4387"/>
                </a:lnTo>
                <a:lnTo>
                  <a:pt x="6925" y="4471"/>
                </a:lnTo>
                <a:lnTo>
                  <a:pt x="6816" y="4494"/>
                </a:lnTo>
                <a:lnTo>
                  <a:pt x="6730" y="4585"/>
                </a:lnTo>
                <a:lnTo>
                  <a:pt x="6604" y="4612"/>
                </a:lnTo>
                <a:lnTo>
                  <a:pt x="6646" y="4535"/>
                </a:lnTo>
                <a:lnTo>
                  <a:pt x="6641" y="4483"/>
                </a:lnTo>
                <a:lnTo>
                  <a:pt x="6442" y="4434"/>
                </a:lnTo>
                <a:lnTo>
                  <a:pt x="6327" y="4528"/>
                </a:lnTo>
                <a:lnTo>
                  <a:pt x="6275" y="4499"/>
                </a:lnTo>
                <a:lnTo>
                  <a:pt x="6353" y="4318"/>
                </a:lnTo>
                <a:lnTo>
                  <a:pt x="6284" y="4308"/>
                </a:lnTo>
                <a:lnTo>
                  <a:pt x="6215" y="4375"/>
                </a:lnTo>
                <a:lnTo>
                  <a:pt x="6132" y="4402"/>
                </a:lnTo>
                <a:lnTo>
                  <a:pt x="6169" y="4338"/>
                </a:lnTo>
                <a:lnTo>
                  <a:pt x="6210" y="4244"/>
                </a:lnTo>
                <a:lnTo>
                  <a:pt x="6462" y="4138"/>
                </a:lnTo>
                <a:lnTo>
                  <a:pt x="6578" y="4005"/>
                </a:lnTo>
                <a:lnTo>
                  <a:pt x="6604" y="4037"/>
                </a:lnTo>
                <a:lnTo>
                  <a:pt x="6509" y="4323"/>
                </a:lnTo>
                <a:lnTo>
                  <a:pt x="6575" y="4390"/>
                </a:lnTo>
                <a:lnTo>
                  <a:pt x="6679" y="4409"/>
                </a:lnTo>
                <a:lnTo>
                  <a:pt x="6792" y="4355"/>
                </a:lnTo>
                <a:lnTo>
                  <a:pt x="6863" y="4282"/>
                </a:lnTo>
                <a:lnTo>
                  <a:pt x="7021" y="4025"/>
                </a:lnTo>
                <a:lnTo>
                  <a:pt x="7046" y="3882"/>
                </a:lnTo>
                <a:lnTo>
                  <a:pt x="7147" y="3772"/>
                </a:lnTo>
                <a:lnTo>
                  <a:pt x="7083" y="3742"/>
                </a:lnTo>
                <a:lnTo>
                  <a:pt x="7194" y="3663"/>
                </a:lnTo>
                <a:lnTo>
                  <a:pt x="7243" y="3708"/>
                </a:lnTo>
                <a:lnTo>
                  <a:pt x="7373" y="3540"/>
                </a:lnTo>
                <a:lnTo>
                  <a:pt x="7343" y="3469"/>
                </a:lnTo>
                <a:lnTo>
                  <a:pt x="7359" y="3390"/>
                </a:lnTo>
                <a:lnTo>
                  <a:pt x="7225" y="3348"/>
                </a:lnTo>
                <a:lnTo>
                  <a:pt x="7248" y="3272"/>
                </a:lnTo>
                <a:lnTo>
                  <a:pt x="7194" y="3185"/>
                </a:lnTo>
                <a:lnTo>
                  <a:pt x="7018" y="3084"/>
                </a:lnTo>
                <a:lnTo>
                  <a:pt x="6920" y="3018"/>
                </a:lnTo>
                <a:lnTo>
                  <a:pt x="6651" y="2932"/>
                </a:lnTo>
                <a:lnTo>
                  <a:pt x="6471" y="2858"/>
                </a:lnTo>
                <a:lnTo>
                  <a:pt x="6365" y="2767"/>
                </a:lnTo>
                <a:lnTo>
                  <a:pt x="6322" y="2633"/>
                </a:lnTo>
                <a:lnTo>
                  <a:pt x="6258" y="2589"/>
                </a:lnTo>
                <a:lnTo>
                  <a:pt x="5902" y="2644"/>
                </a:lnTo>
                <a:lnTo>
                  <a:pt x="5730" y="2690"/>
                </a:lnTo>
                <a:lnTo>
                  <a:pt x="5600" y="2791"/>
                </a:lnTo>
                <a:lnTo>
                  <a:pt x="5585" y="2872"/>
                </a:lnTo>
                <a:lnTo>
                  <a:pt x="5691" y="2966"/>
                </a:lnTo>
                <a:lnTo>
                  <a:pt x="5577" y="3027"/>
                </a:lnTo>
                <a:lnTo>
                  <a:pt x="5338" y="3126"/>
                </a:lnTo>
                <a:lnTo>
                  <a:pt x="5142" y="3229"/>
                </a:lnTo>
                <a:lnTo>
                  <a:pt x="4991" y="3291"/>
                </a:lnTo>
                <a:lnTo>
                  <a:pt x="4964" y="3372"/>
                </a:lnTo>
                <a:lnTo>
                  <a:pt x="5065" y="3377"/>
                </a:lnTo>
                <a:lnTo>
                  <a:pt x="5020" y="3469"/>
                </a:lnTo>
                <a:lnTo>
                  <a:pt x="5148" y="3466"/>
                </a:lnTo>
                <a:lnTo>
                  <a:pt x="5398" y="3417"/>
                </a:lnTo>
                <a:lnTo>
                  <a:pt x="5413" y="3476"/>
                </a:lnTo>
                <a:lnTo>
                  <a:pt x="5575" y="3488"/>
                </a:lnTo>
                <a:lnTo>
                  <a:pt x="5681" y="3402"/>
                </a:lnTo>
                <a:lnTo>
                  <a:pt x="5809" y="3330"/>
                </a:lnTo>
                <a:lnTo>
                  <a:pt x="6023" y="3321"/>
                </a:lnTo>
                <a:lnTo>
                  <a:pt x="6132" y="3404"/>
                </a:lnTo>
                <a:lnTo>
                  <a:pt x="6245" y="3464"/>
                </a:lnTo>
                <a:lnTo>
                  <a:pt x="6349" y="3432"/>
                </a:lnTo>
                <a:lnTo>
                  <a:pt x="6457" y="3459"/>
                </a:lnTo>
                <a:lnTo>
                  <a:pt x="6489" y="3540"/>
                </a:lnTo>
                <a:lnTo>
                  <a:pt x="6398" y="3636"/>
                </a:lnTo>
                <a:lnTo>
                  <a:pt x="6326" y="3661"/>
                </a:lnTo>
                <a:lnTo>
                  <a:pt x="6296" y="3634"/>
                </a:lnTo>
                <a:lnTo>
                  <a:pt x="6132" y="3550"/>
                </a:lnTo>
                <a:lnTo>
                  <a:pt x="6040" y="3525"/>
                </a:lnTo>
                <a:lnTo>
                  <a:pt x="5949" y="3520"/>
                </a:lnTo>
                <a:lnTo>
                  <a:pt x="5794" y="3590"/>
                </a:lnTo>
                <a:lnTo>
                  <a:pt x="5636" y="3622"/>
                </a:lnTo>
                <a:lnTo>
                  <a:pt x="5570" y="3702"/>
                </a:lnTo>
                <a:lnTo>
                  <a:pt x="5476" y="3767"/>
                </a:lnTo>
                <a:lnTo>
                  <a:pt x="5493" y="3863"/>
                </a:lnTo>
                <a:lnTo>
                  <a:pt x="5540" y="3959"/>
                </a:lnTo>
                <a:lnTo>
                  <a:pt x="5543" y="4074"/>
                </a:lnTo>
                <a:lnTo>
                  <a:pt x="5464" y="4173"/>
                </a:lnTo>
                <a:lnTo>
                  <a:pt x="5376" y="4131"/>
                </a:lnTo>
                <a:lnTo>
                  <a:pt x="5376" y="4063"/>
                </a:lnTo>
                <a:lnTo>
                  <a:pt x="5410" y="3981"/>
                </a:lnTo>
                <a:lnTo>
                  <a:pt x="5397" y="3904"/>
                </a:lnTo>
                <a:lnTo>
                  <a:pt x="5365" y="3835"/>
                </a:lnTo>
                <a:lnTo>
                  <a:pt x="5270" y="3872"/>
                </a:lnTo>
                <a:lnTo>
                  <a:pt x="5208" y="3936"/>
                </a:lnTo>
                <a:lnTo>
                  <a:pt x="5223" y="3954"/>
                </a:lnTo>
                <a:lnTo>
                  <a:pt x="5132" y="3981"/>
                </a:lnTo>
                <a:lnTo>
                  <a:pt x="5013" y="4013"/>
                </a:lnTo>
                <a:lnTo>
                  <a:pt x="5018" y="3957"/>
                </a:lnTo>
                <a:lnTo>
                  <a:pt x="5146" y="3858"/>
                </a:lnTo>
                <a:lnTo>
                  <a:pt x="5105" y="3809"/>
                </a:lnTo>
                <a:lnTo>
                  <a:pt x="5015" y="3809"/>
                </a:lnTo>
                <a:lnTo>
                  <a:pt x="4898" y="3850"/>
                </a:lnTo>
                <a:lnTo>
                  <a:pt x="4767" y="3914"/>
                </a:lnTo>
                <a:lnTo>
                  <a:pt x="4742" y="3829"/>
                </a:lnTo>
                <a:lnTo>
                  <a:pt x="4680" y="3838"/>
                </a:lnTo>
                <a:lnTo>
                  <a:pt x="4701" y="3764"/>
                </a:lnTo>
                <a:lnTo>
                  <a:pt x="4740" y="3744"/>
                </a:lnTo>
                <a:lnTo>
                  <a:pt x="4787" y="3659"/>
                </a:lnTo>
                <a:lnTo>
                  <a:pt x="4769" y="3584"/>
                </a:lnTo>
                <a:lnTo>
                  <a:pt x="4742" y="3489"/>
                </a:lnTo>
                <a:lnTo>
                  <a:pt x="4720" y="3452"/>
                </a:lnTo>
                <a:lnTo>
                  <a:pt x="4781" y="3400"/>
                </a:lnTo>
                <a:lnTo>
                  <a:pt x="4875" y="3299"/>
                </a:lnTo>
                <a:lnTo>
                  <a:pt x="4853" y="3269"/>
                </a:lnTo>
                <a:lnTo>
                  <a:pt x="4861" y="3202"/>
                </a:lnTo>
                <a:lnTo>
                  <a:pt x="4914" y="3188"/>
                </a:lnTo>
                <a:lnTo>
                  <a:pt x="4983" y="3104"/>
                </a:lnTo>
                <a:lnTo>
                  <a:pt x="5040" y="3089"/>
                </a:lnTo>
                <a:lnTo>
                  <a:pt x="5121" y="3050"/>
                </a:lnTo>
                <a:lnTo>
                  <a:pt x="5200" y="3074"/>
                </a:lnTo>
                <a:lnTo>
                  <a:pt x="5173" y="3099"/>
                </a:lnTo>
                <a:lnTo>
                  <a:pt x="5220" y="3102"/>
                </a:lnTo>
                <a:lnTo>
                  <a:pt x="5262" y="3059"/>
                </a:lnTo>
                <a:lnTo>
                  <a:pt x="5307" y="3040"/>
                </a:lnTo>
                <a:lnTo>
                  <a:pt x="5344" y="3050"/>
                </a:lnTo>
                <a:lnTo>
                  <a:pt x="5420" y="3035"/>
                </a:lnTo>
                <a:lnTo>
                  <a:pt x="5407" y="2990"/>
                </a:lnTo>
                <a:lnTo>
                  <a:pt x="5378" y="2974"/>
                </a:lnTo>
                <a:lnTo>
                  <a:pt x="5402" y="2917"/>
                </a:lnTo>
                <a:lnTo>
                  <a:pt x="5368" y="2907"/>
                </a:lnTo>
                <a:lnTo>
                  <a:pt x="5334" y="2905"/>
                </a:lnTo>
                <a:lnTo>
                  <a:pt x="5186" y="2941"/>
                </a:lnTo>
                <a:lnTo>
                  <a:pt x="5090" y="2990"/>
                </a:lnTo>
                <a:lnTo>
                  <a:pt x="5008" y="3013"/>
                </a:lnTo>
                <a:lnTo>
                  <a:pt x="4946" y="3045"/>
                </a:lnTo>
                <a:lnTo>
                  <a:pt x="4903" y="3015"/>
                </a:lnTo>
                <a:lnTo>
                  <a:pt x="4942" y="2993"/>
                </a:lnTo>
                <a:lnTo>
                  <a:pt x="4971" y="2934"/>
                </a:lnTo>
                <a:lnTo>
                  <a:pt x="4949" y="2927"/>
                </a:lnTo>
                <a:lnTo>
                  <a:pt x="4991" y="2865"/>
                </a:lnTo>
                <a:lnTo>
                  <a:pt x="4998" y="2781"/>
                </a:lnTo>
                <a:lnTo>
                  <a:pt x="4845" y="2769"/>
                </a:lnTo>
                <a:lnTo>
                  <a:pt x="4834" y="2740"/>
                </a:lnTo>
                <a:lnTo>
                  <a:pt x="4851" y="2688"/>
                </a:lnTo>
                <a:lnTo>
                  <a:pt x="4875" y="2631"/>
                </a:lnTo>
                <a:lnTo>
                  <a:pt x="4787" y="2638"/>
                </a:lnTo>
                <a:lnTo>
                  <a:pt x="4831" y="2491"/>
                </a:lnTo>
                <a:lnTo>
                  <a:pt x="4944" y="2409"/>
                </a:lnTo>
                <a:lnTo>
                  <a:pt x="4786" y="2469"/>
                </a:lnTo>
                <a:lnTo>
                  <a:pt x="4929" y="2336"/>
                </a:lnTo>
                <a:lnTo>
                  <a:pt x="4993" y="2249"/>
                </a:lnTo>
                <a:lnTo>
                  <a:pt x="4902" y="2281"/>
                </a:lnTo>
                <a:lnTo>
                  <a:pt x="4750" y="2407"/>
                </a:lnTo>
                <a:lnTo>
                  <a:pt x="4641" y="2483"/>
                </a:lnTo>
                <a:lnTo>
                  <a:pt x="4449" y="2606"/>
                </a:lnTo>
                <a:lnTo>
                  <a:pt x="4235" y="2680"/>
                </a:lnTo>
                <a:lnTo>
                  <a:pt x="4207" y="2666"/>
                </a:lnTo>
                <a:lnTo>
                  <a:pt x="4329" y="2533"/>
                </a:lnTo>
                <a:lnTo>
                  <a:pt x="4387" y="2469"/>
                </a:lnTo>
                <a:lnTo>
                  <a:pt x="4488" y="2377"/>
                </a:lnTo>
                <a:lnTo>
                  <a:pt x="4595" y="2272"/>
                </a:lnTo>
                <a:lnTo>
                  <a:pt x="4715" y="2171"/>
                </a:lnTo>
                <a:lnTo>
                  <a:pt x="4764" y="2094"/>
                </a:lnTo>
                <a:lnTo>
                  <a:pt x="4685" y="2141"/>
                </a:lnTo>
                <a:lnTo>
                  <a:pt x="4619" y="2168"/>
                </a:lnTo>
                <a:lnTo>
                  <a:pt x="4584" y="2187"/>
                </a:lnTo>
                <a:lnTo>
                  <a:pt x="4531" y="2217"/>
                </a:lnTo>
                <a:lnTo>
                  <a:pt x="4488" y="2239"/>
                </a:lnTo>
                <a:lnTo>
                  <a:pt x="4451" y="2251"/>
                </a:lnTo>
                <a:lnTo>
                  <a:pt x="4419" y="2264"/>
                </a:lnTo>
                <a:lnTo>
                  <a:pt x="4422" y="2251"/>
                </a:lnTo>
                <a:lnTo>
                  <a:pt x="4370" y="2276"/>
                </a:lnTo>
                <a:lnTo>
                  <a:pt x="4313" y="2315"/>
                </a:lnTo>
                <a:lnTo>
                  <a:pt x="4264" y="2357"/>
                </a:lnTo>
                <a:lnTo>
                  <a:pt x="4200" y="2397"/>
                </a:lnTo>
                <a:lnTo>
                  <a:pt x="4144" y="2427"/>
                </a:lnTo>
                <a:lnTo>
                  <a:pt x="4106" y="2464"/>
                </a:lnTo>
                <a:lnTo>
                  <a:pt x="4045" y="2517"/>
                </a:lnTo>
                <a:lnTo>
                  <a:pt x="4030" y="2535"/>
                </a:lnTo>
                <a:lnTo>
                  <a:pt x="3932" y="2623"/>
                </a:lnTo>
                <a:lnTo>
                  <a:pt x="3855" y="2681"/>
                </a:lnTo>
                <a:lnTo>
                  <a:pt x="3792" y="2734"/>
                </a:lnTo>
                <a:lnTo>
                  <a:pt x="3740" y="2782"/>
                </a:lnTo>
                <a:lnTo>
                  <a:pt x="3742" y="2793"/>
                </a:lnTo>
                <a:lnTo>
                  <a:pt x="3720" y="2825"/>
                </a:lnTo>
                <a:lnTo>
                  <a:pt x="3638" y="2910"/>
                </a:lnTo>
                <a:lnTo>
                  <a:pt x="3537" y="3023"/>
                </a:lnTo>
                <a:lnTo>
                  <a:pt x="3553" y="3038"/>
                </a:lnTo>
                <a:lnTo>
                  <a:pt x="3515" y="3094"/>
                </a:lnTo>
                <a:lnTo>
                  <a:pt x="3564" y="3072"/>
                </a:lnTo>
                <a:lnTo>
                  <a:pt x="3565" y="3097"/>
                </a:lnTo>
                <a:lnTo>
                  <a:pt x="3653" y="3027"/>
                </a:lnTo>
                <a:lnTo>
                  <a:pt x="3708" y="3013"/>
                </a:lnTo>
                <a:lnTo>
                  <a:pt x="3723" y="3035"/>
                </a:lnTo>
                <a:lnTo>
                  <a:pt x="3754" y="3023"/>
                </a:lnTo>
                <a:lnTo>
                  <a:pt x="3690" y="3124"/>
                </a:lnTo>
                <a:lnTo>
                  <a:pt x="3702" y="3168"/>
                </a:lnTo>
                <a:lnTo>
                  <a:pt x="3771" y="3129"/>
                </a:lnTo>
                <a:lnTo>
                  <a:pt x="3831" y="3106"/>
                </a:lnTo>
                <a:lnTo>
                  <a:pt x="3781" y="3213"/>
                </a:lnTo>
                <a:lnTo>
                  <a:pt x="3638" y="3404"/>
                </a:lnTo>
                <a:lnTo>
                  <a:pt x="3656" y="3451"/>
                </a:lnTo>
                <a:lnTo>
                  <a:pt x="3643" y="3483"/>
                </a:lnTo>
                <a:lnTo>
                  <a:pt x="3670" y="3506"/>
                </a:lnTo>
                <a:lnTo>
                  <a:pt x="3665" y="3538"/>
                </a:lnTo>
                <a:lnTo>
                  <a:pt x="3585" y="3631"/>
                </a:lnTo>
                <a:lnTo>
                  <a:pt x="3547" y="3683"/>
                </a:lnTo>
                <a:lnTo>
                  <a:pt x="3414" y="3777"/>
                </a:lnTo>
                <a:lnTo>
                  <a:pt x="3313" y="3878"/>
                </a:lnTo>
                <a:lnTo>
                  <a:pt x="3195" y="4011"/>
                </a:lnTo>
                <a:lnTo>
                  <a:pt x="3109" y="4117"/>
                </a:lnTo>
                <a:lnTo>
                  <a:pt x="3070" y="4193"/>
                </a:lnTo>
                <a:lnTo>
                  <a:pt x="3006" y="4265"/>
                </a:lnTo>
                <a:lnTo>
                  <a:pt x="2961" y="4343"/>
                </a:lnTo>
                <a:lnTo>
                  <a:pt x="2899" y="4405"/>
                </a:lnTo>
                <a:lnTo>
                  <a:pt x="2868" y="4456"/>
                </a:lnTo>
                <a:lnTo>
                  <a:pt x="2799" y="4526"/>
                </a:lnTo>
                <a:lnTo>
                  <a:pt x="2719" y="4614"/>
                </a:lnTo>
                <a:lnTo>
                  <a:pt x="2702" y="4609"/>
                </a:lnTo>
                <a:lnTo>
                  <a:pt x="2650" y="4634"/>
                </a:lnTo>
                <a:lnTo>
                  <a:pt x="2614" y="4659"/>
                </a:lnTo>
                <a:lnTo>
                  <a:pt x="2609" y="4695"/>
                </a:lnTo>
                <a:lnTo>
                  <a:pt x="2687" y="4676"/>
                </a:lnTo>
                <a:lnTo>
                  <a:pt x="2680" y="4713"/>
                </a:lnTo>
                <a:lnTo>
                  <a:pt x="2735" y="4681"/>
                </a:lnTo>
                <a:lnTo>
                  <a:pt x="2803" y="4579"/>
                </a:lnTo>
                <a:lnTo>
                  <a:pt x="2865" y="4568"/>
                </a:lnTo>
                <a:lnTo>
                  <a:pt x="2818" y="4668"/>
                </a:lnTo>
                <a:lnTo>
                  <a:pt x="2747" y="4762"/>
                </a:lnTo>
                <a:lnTo>
                  <a:pt x="2784" y="4750"/>
                </a:lnTo>
                <a:lnTo>
                  <a:pt x="2808" y="4723"/>
                </a:lnTo>
                <a:lnTo>
                  <a:pt x="2897" y="4595"/>
                </a:lnTo>
                <a:lnTo>
                  <a:pt x="2956" y="4499"/>
                </a:lnTo>
                <a:lnTo>
                  <a:pt x="3030" y="4385"/>
                </a:lnTo>
                <a:lnTo>
                  <a:pt x="3043" y="4397"/>
                </a:lnTo>
                <a:lnTo>
                  <a:pt x="3079" y="4356"/>
                </a:lnTo>
                <a:lnTo>
                  <a:pt x="3106" y="4281"/>
                </a:lnTo>
                <a:lnTo>
                  <a:pt x="3245" y="4116"/>
                </a:lnTo>
                <a:lnTo>
                  <a:pt x="3365" y="4010"/>
                </a:lnTo>
                <a:lnTo>
                  <a:pt x="3466" y="3888"/>
                </a:lnTo>
                <a:lnTo>
                  <a:pt x="3542" y="3826"/>
                </a:lnTo>
                <a:lnTo>
                  <a:pt x="3574" y="3818"/>
                </a:lnTo>
                <a:lnTo>
                  <a:pt x="3638" y="3781"/>
                </a:lnTo>
                <a:lnTo>
                  <a:pt x="3651" y="3829"/>
                </a:lnTo>
                <a:lnTo>
                  <a:pt x="3604" y="3910"/>
                </a:lnTo>
                <a:lnTo>
                  <a:pt x="3601" y="3897"/>
                </a:lnTo>
                <a:lnTo>
                  <a:pt x="3599" y="3895"/>
                </a:lnTo>
                <a:lnTo>
                  <a:pt x="3555" y="3915"/>
                </a:lnTo>
                <a:lnTo>
                  <a:pt x="3501" y="3964"/>
                </a:lnTo>
                <a:lnTo>
                  <a:pt x="3547" y="3962"/>
                </a:lnTo>
                <a:lnTo>
                  <a:pt x="3503" y="4031"/>
                </a:lnTo>
                <a:lnTo>
                  <a:pt x="3459" y="4057"/>
                </a:lnTo>
                <a:lnTo>
                  <a:pt x="3390" y="4129"/>
                </a:lnTo>
                <a:lnTo>
                  <a:pt x="3387" y="4116"/>
                </a:lnTo>
                <a:lnTo>
                  <a:pt x="3267" y="4247"/>
                </a:lnTo>
                <a:lnTo>
                  <a:pt x="3200" y="4356"/>
                </a:lnTo>
                <a:lnTo>
                  <a:pt x="3138" y="4439"/>
                </a:lnTo>
                <a:lnTo>
                  <a:pt x="3065" y="4557"/>
                </a:lnTo>
                <a:lnTo>
                  <a:pt x="3028" y="4616"/>
                </a:lnTo>
                <a:lnTo>
                  <a:pt x="2981" y="4669"/>
                </a:lnTo>
                <a:lnTo>
                  <a:pt x="2966" y="4695"/>
                </a:lnTo>
                <a:lnTo>
                  <a:pt x="2942" y="4725"/>
                </a:lnTo>
                <a:lnTo>
                  <a:pt x="2907" y="4737"/>
                </a:lnTo>
                <a:lnTo>
                  <a:pt x="2826" y="4786"/>
                </a:lnTo>
                <a:lnTo>
                  <a:pt x="2767" y="4834"/>
                </a:lnTo>
                <a:lnTo>
                  <a:pt x="2713" y="4920"/>
                </a:lnTo>
                <a:lnTo>
                  <a:pt x="2687" y="4940"/>
                </a:lnTo>
                <a:lnTo>
                  <a:pt x="2675" y="4964"/>
                </a:lnTo>
                <a:lnTo>
                  <a:pt x="2639" y="4996"/>
                </a:lnTo>
                <a:lnTo>
                  <a:pt x="2560" y="5099"/>
                </a:lnTo>
                <a:lnTo>
                  <a:pt x="2498" y="5181"/>
                </a:lnTo>
                <a:lnTo>
                  <a:pt x="2419" y="5260"/>
                </a:lnTo>
                <a:lnTo>
                  <a:pt x="2321" y="5373"/>
                </a:lnTo>
                <a:lnTo>
                  <a:pt x="2256" y="5503"/>
                </a:lnTo>
                <a:lnTo>
                  <a:pt x="2244" y="5572"/>
                </a:lnTo>
                <a:lnTo>
                  <a:pt x="2350" y="5447"/>
                </a:lnTo>
                <a:lnTo>
                  <a:pt x="2350" y="5503"/>
                </a:lnTo>
                <a:lnTo>
                  <a:pt x="2414" y="5424"/>
                </a:lnTo>
                <a:lnTo>
                  <a:pt x="2368" y="5545"/>
                </a:lnTo>
                <a:lnTo>
                  <a:pt x="2432" y="5489"/>
                </a:lnTo>
                <a:lnTo>
                  <a:pt x="2474" y="5410"/>
                </a:lnTo>
                <a:lnTo>
                  <a:pt x="2537" y="5311"/>
                </a:lnTo>
                <a:lnTo>
                  <a:pt x="2557" y="5329"/>
                </a:lnTo>
                <a:lnTo>
                  <a:pt x="2621" y="5235"/>
                </a:lnTo>
                <a:lnTo>
                  <a:pt x="2697" y="5158"/>
                </a:lnTo>
                <a:lnTo>
                  <a:pt x="2719" y="5156"/>
                </a:lnTo>
                <a:lnTo>
                  <a:pt x="2648" y="5257"/>
                </a:lnTo>
                <a:lnTo>
                  <a:pt x="2639" y="5312"/>
                </a:lnTo>
                <a:lnTo>
                  <a:pt x="2651" y="5350"/>
                </a:lnTo>
                <a:lnTo>
                  <a:pt x="2730" y="5228"/>
                </a:lnTo>
                <a:lnTo>
                  <a:pt x="2744" y="5326"/>
                </a:lnTo>
                <a:lnTo>
                  <a:pt x="2727" y="5387"/>
                </a:lnTo>
                <a:lnTo>
                  <a:pt x="2717" y="5450"/>
                </a:lnTo>
                <a:lnTo>
                  <a:pt x="2692" y="5469"/>
                </a:lnTo>
                <a:lnTo>
                  <a:pt x="2633" y="5545"/>
                </a:lnTo>
                <a:lnTo>
                  <a:pt x="2692" y="5577"/>
                </a:lnTo>
                <a:lnTo>
                  <a:pt x="2725" y="5590"/>
                </a:lnTo>
                <a:lnTo>
                  <a:pt x="2727" y="5705"/>
                </a:lnTo>
                <a:lnTo>
                  <a:pt x="2757" y="5698"/>
                </a:lnTo>
                <a:lnTo>
                  <a:pt x="2801" y="5580"/>
                </a:lnTo>
                <a:lnTo>
                  <a:pt x="2848" y="5531"/>
                </a:lnTo>
                <a:lnTo>
                  <a:pt x="2922" y="5445"/>
                </a:lnTo>
                <a:lnTo>
                  <a:pt x="3011" y="5413"/>
                </a:lnTo>
                <a:lnTo>
                  <a:pt x="3064" y="5425"/>
                </a:lnTo>
                <a:lnTo>
                  <a:pt x="3220" y="5339"/>
                </a:lnTo>
                <a:lnTo>
                  <a:pt x="3207" y="5378"/>
                </a:lnTo>
                <a:lnTo>
                  <a:pt x="3235" y="5403"/>
                </a:lnTo>
                <a:lnTo>
                  <a:pt x="3269" y="5376"/>
                </a:lnTo>
                <a:lnTo>
                  <a:pt x="3368" y="5380"/>
                </a:lnTo>
                <a:lnTo>
                  <a:pt x="3444" y="5363"/>
                </a:lnTo>
                <a:lnTo>
                  <a:pt x="3463" y="5437"/>
                </a:lnTo>
                <a:lnTo>
                  <a:pt x="3412" y="5477"/>
                </a:lnTo>
                <a:lnTo>
                  <a:pt x="3387" y="5646"/>
                </a:lnTo>
                <a:lnTo>
                  <a:pt x="3358" y="5695"/>
                </a:lnTo>
                <a:lnTo>
                  <a:pt x="3308" y="5639"/>
                </a:lnTo>
                <a:lnTo>
                  <a:pt x="3281" y="5641"/>
                </a:lnTo>
                <a:lnTo>
                  <a:pt x="3249" y="5772"/>
                </a:lnTo>
                <a:lnTo>
                  <a:pt x="3186" y="5797"/>
                </a:lnTo>
                <a:lnTo>
                  <a:pt x="3163" y="5871"/>
                </a:lnTo>
                <a:lnTo>
                  <a:pt x="3254" y="5940"/>
                </a:lnTo>
                <a:lnTo>
                  <a:pt x="3293" y="6025"/>
                </a:lnTo>
                <a:lnTo>
                  <a:pt x="3341" y="6006"/>
                </a:lnTo>
                <a:lnTo>
                  <a:pt x="3319" y="5917"/>
                </a:lnTo>
                <a:lnTo>
                  <a:pt x="3346" y="5848"/>
                </a:lnTo>
                <a:lnTo>
                  <a:pt x="3429" y="5779"/>
                </a:lnTo>
                <a:lnTo>
                  <a:pt x="3489" y="5821"/>
                </a:lnTo>
                <a:lnTo>
                  <a:pt x="3510" y="5900"/>
                </a:lnTo>
                <a:lnTo>
                  <a:pt x="3565" y="5927"/>
                </a:lnTo>
                <a:lnTo>
                  <a:pt x="3589" y="5991"/>
                </a:lnTo>
                <a:lnTo>
                  <a:pt x="3629" y="6053"/>
                </a:lnTo>
                <a:lnTo>
                  <a:pt x="3599" y="6078"/>
                </a:lnTo>
                <a:lnTo>
                  <a:pt x="3516" y="5989"/>
                </a:lnTo>
                <a:lnTo>
                  <a:pt x="3473" y="6082"/>
                </a:lnTo>
                <a:lnTo>
                  <a:pt x="3346" y="6094"/>
                </a:lnTo>
                <a:lnTo>
                  <a:pt x="3314" y="6043"/>
                </a:lnTo>
                <a:lnTo>
                  <a:pt x="3250" y="6184"/>
                </a:lnTo>
                <a:lnTo>
                  <a:pt x="3224" y="6333"/>
                </a:lnTo>
                <a:lnTo>
                  <a:pt x="3143" y="6546"/>
                </a:lnTo>
                <a:lnTo>
                  <a:pt x="3114" y="6617"/>
                </a:lnTo>
                <a:lnTo>
                  <a:pt x="3112" y="6683"/>
                </a:lnTo>
                <a:lnTo>
                  <a:pt x="3082" y="6780"/>
                </a:lnTo>
                <a:lnTo>
                  <a:pt x="3005" y="6883"/>
                </a:lnTo>
                <a:lnTo>
                  <a:pt x="2949" y="6918"/>
                </a:lnTo>
                <a:lnTo>
                  <a:pt x="2853" y="6863"/>
                </a:lnTo>
                <a:lnTo>
                  <a:pt x="2843" y="6769"/>
                </a:lnTo>
                <a:lnTo>
                  <a:pt x="2799" y="6671"/>
                </a:lnTo>
                <a:lnTo>
                  <a:pt x="2820" y="6484"/>
                </a:lnTo>
                <a:lnTo>
                  <a:pt x="2880" y="6237"/>
                </a:lnTo>
                <a:lnTo>
                  <a:pt x="2860" y="6075"/>
                </a:lnTo>
                <a:lnTo>
                  <a:pt x="2816" y="5989"/>
                </a:lnTo>
                <a:lnTo>
                  <a:pt x="2732" y="5935"/>
                </a:lnTo>
                <a:lnTo>
                  <a:pt x="2747" y="5732"/>
                </a:lnTo>
                <a:lnTo>
                  <a:pt x="2655" y="5764"/>
                </a:lnTo>
                <a:lnTo>
                  <a:pt x="2658" y="5612"/>
                </a:lnTo>
                <a:lnTo>
                  <a:pt x="2552" y="5592"/>
                </a:lnTo>
                <a:lnTo>
                  <a:pt x="2490" y="5703"/>
                </a:lnTo>
                <a:lnTo>
                  <a:pt x="2402" y="5730"/>
                </a:lnTo>
                <a:lnTo>
                  <a:pt x="2333" y="5861"/>
                </a:lnTo>
                <a:lnTo>
                  <a:pt x="2217" y="6026"/>
                </a:lnTo>
                <a:lnTo>
                  <a:pt x="2214" y="6141"/>
                </a:lnTo>
                <a:lnTo>
                  <a:pt x="2151" y="6301"/>
                </a:lnTo>
                <a:lnTo>
                  <a:pt x="2165" y="6361"/>
                </a:lnTo>
                <a:lnTo>
                  <a:pt x="2212" y="6341"/>
                </a:lnTo>
                <a:lnTo>
                  <a:pt x="2212" y="6460"/>
                </a:lnTo>
                <a:lnTo>
                  <a:pt x="2156" y="6605"/>
                </a:lnTo>
                <a:lnTo>
                  <a:pt x="2182" y="6755"/>
                </a:lnTo>
                <a:lnTo>
                  <a:pt x="2254" y="6763"/>
                </a:lnTo>
                <a:lnTo>
                  <a:pt x="2239" y="6880"/>
                </a:lnTo>
                <a:lnTo>
                  <a:pt x="2257" y="6933"/>
                </a:lnTo>
                <a:lnTo>
                  <a:pt x="2210" y="6937"/>
                </a:lnTo>
                <a:lnTo>
                  <a:pt x="2166" y="7028"/>
                </a:lnTo>
                <a:lnTo>
                  <a:pt x="2118" y="7050"/>
                </a:lnTo>
                <a:lnTo>
                  <a:pt x="2038" y="7149"/>
                </a:lnTo>
                <a:lnTo>
                  <a:pt x="2033" y="7151"/>
                </a:lnTo>
                <a:lnTo>
                  <a:pt x="1953" y="7179"/>
                </a:lnTo>
                <a:lnTo>
                  <a:pt x="1863" y="7235"/>
                </a:lnTo>
                <a:lnTo>
                  <a:pt x="1862" y="7233"/>
                </a:lnTo>
                <a:lnTo>
                  <a:pt x="1835" y="7247"/>
                </a:lnTo>
                <a:lnTo>
                  <a:pt x="1756" y="7312"/>
                </a:lnTo>
                <a:lnTo>
                  <a:pt x="1707" y="7337"/>
                </a:lnTo>
                <a:lnTo>
                  <a:pt x="1702" y="7353"/>
                </a:lnTo>
                <a:lnTo>
                  <a:pt x="1666" y="7359"/>
                </a:lnTo>
                <a:lnTo>
                  <a:pt x="1636" y="7332"/>
                </a:lnTo>
                <a:lnTo>
                  <a:pt x="1634" y="7236"/>
                </a:lnTo>
                <a:lnTo>
                  <a:pt x="1651" y="7119"/>
                </a:lnTo>
                <a:lnTo>
                  <a:pt x="1619" y="7130"/>
                </a:lnTo>
                <a:lnTo>
                  <a:pt x="1665" y="7041"/>
                </a:lnTo>
                <a:lnTo>
                  <a:pt x="1675" y="6947"/>
                </a:lnTo>
                <a:lnTo>
                  <a:pt x="1665" y="6856"/>
                </a:lnTo>
                <a:lnTo>
                  <a:pt x="1638" y="6843"/>
                </a:lnTo>
                <a:lnTo>
                  <a:pt x="1609" y="6790"/>
                </a:lnTo>
                <a:lnTo>
                  <a:pt x="1626" y="6720"/>
                </a:lnTo>
                <a:lnTo>
                  <a:pt x="1660" y="6573"/>
                </a:lnTo>
                <a:lnTo>
                  <a:pt x="1693" y="6435"/>
                </a:lnTo>
                <a:lnTo>
                  <a:pt x="1707" y="6287"/>
                </a:lnTo>
                <a:lnTo>
                  <a:pt x="1744" y="6225"/>
                </a:lnTo>
                <a:lnTo>
                  <a:pt x="1771" y="6100"/>
                </a:lnTo>
                <a:lnTo>
                  <a:pt x="1793" y="6048"/>
                </a:lnTo>
                <a:lnTo>
                  <a:pt x="1799" y="6006"/>
                </a:lnTo>
                <a:lnTo>
                  <a:pt x="1852" y="5922"/>
                </a:lnTo>
                <a:lnTo>
                  <a:pt x="1900" y="5750"/>
                </a:lnTo>
                <a:lnTo>
                  <a:pt x="1904" y="5688"/>
                </a:lnTo>
                <a:lnTo>
                  <a:pt x="1875" y="5656"/>
                </a:lnTo>
                <a:lnTo>
                  <a:pt x="1836" y="5669"/>
                </a:lnTo>
                <a:lnTo>
                  <a:pt x="1757" y="5772"/>
                </a:lnTo>
                <a:lnTo>
                  <a:pt x="1727" y="5765"/>
                </a:lnTo>
                <a:lnTo>
                  <a:pt x="1719" y="5737"/>
                </a:lnTo>
                <a:lnTo>
                  <a:pt x="1798" y="5567"/>
                </a:lnTo>
                <a:lnTo>
                  <a:pt x="1887" y="5370"/>
                </a:lnTo>
                <a:lnTo>
                  <a:pt x="1941" y="5252"/>
                </a:lnTo>
                <a:lnTo>
                  <a:pt x="2044" y="5116"/>
                </a:lnTo>
                <a:lnTo>
                  <a:pt x="2143" y="4930"/>
                </a:lnTo>
                <a:lnTo>
                  <a:pt x="2197" y="4826"/>
                </a:lnTo>
                <a:lnTo>
                  <a:pt x="2208" y="4789"/>
                </a:lnTo>
                <a:lnTo>
                  <a:pt x="2299" y="4634"/>
                </a:lnTo>
                <a:lnTo>
                  <a:pt x="2333" y="4580"/>
                </a:lnTo>
                <a:lnTo>
                  <a:pt x="2392" y="4513"/>
                </a:lnTo>
                <a:lnTo>
                  <a:pt x="2421" y="4457"/>
                </a:lnTo>
                <a:lnTo>
                  <a:pt x="2485" y="4392"/>
                </a:lnTo>
                <a:lnTo>
                  <a:pt x="2501" y="4417"/>
                </a:lnTo>
                <a:lnTo>
                  <a:pt x="2582" y="4358"/>
                </a:lnTo>
                <a:lnTo>
                  <a:pt x="2626" y="4302"/>
                </a:lnTo>
                <a:lnTo>
                  <a:pt x="2673" y="4267"/>
                </a:lnTo>
                <a:lnTo>
                  <a:pt x="2700" y="4277"/>
                </a:lnTo>
                <a:lnTo>
                  <a:pt x="2725" y="4255"/>
                </a:lnTo>
                <a:lnTo>
                  <a:pt x="2729" y="4200"/>
                </a:lnTo>
                <a:lnTo>
                  <a:pt x="2781" y="4163"/>
                </a:lnTo>
                <a:lnTo>
                  <a:pt x="2830" y="4084"/>
                </a:lnTo>
                <a:lnTo>
                  <a:pt x="2845" y="4006"/>
                </a:lnTo>
                <a:lnTo>
                  <a:pt x="2877" y="3944"/>
                </a:lnTo>
                <a:lnTo>
                  <a:pt x="2926" y="3887"/>
                </a:lnTo>
                <a:lnTo>
                  <a:pt x="2988" y="3782"/>
                </a:lnTo>
                <a:lnTo>
                  <a:pt x="3005" y="3720"/>
                </a:lnTo>
                <a:lnTo>
                  <a:pt x="3052" y="3661"/>
                </a:lnTo>
                <a:lnTo>
                  <a:pt x="3153" y="3508"/>
                </a:lnTo>
                <a:lnTo>
                  <a:pt x="3254" y="3362"/>
                </a:lnTo>
                <a:lnTo>
                  <a:pt x="3294" y="3291"/>
                </a:lnTo>
                <a:lnTo>
                  <a:pt x="3303" y="3261"/>
                </a:lnTo>
                <a:lnTo>
                  <a:pt x="3372" y="3173"/>
                </a:lnTo>
                <a:lnTo>
                  <a:pt x="3399" y="3121"/>
                </a:lnTo>
                <a:lnTo>
                  <a:pt x="3434" y="3080"/>
                </a:lnTo>
                <a:lnTo>
                  <a:pt x="3542" y="2971"/>
                </a:lnTo>
                <a:lnTo>
                  <a:pt x="3617" y="2890"/>
                </a:lnTo>
                <a:lnTo>
                  <a:pt x="3708" y="2809"/>
                </a:lnTo>
                <a:lnTo>
                  <a:pt x="3774" y="2745"/>
                </a:lnTo>
                <a:lnTo>
                  <a:pt x="3749" y="2756"/>
                </a:lnTo>
                <a:lnTo>
                  <a:pt x="3722" y="2764"/>
                </a:lnTo>
                <a:lnTo>
                  <a:pt x="3757" y="2725"/>
                </a:lnTo>
                <a:lnTo>
                  <a:pt x="3766" y="2697"/>
                </a:lnTo>
                <a:cubicBezTo>
                  <a:pt x="5653" y="1056"/>
                  <a:pt x="8109" y="54"/>
                  <a:pt x="10800" y="54"/>
                </a:cubicBezTo>
                <a:close/>
                <a:moveTo>
                  <a:pt x="9785" y="539"/>
                </a:moveTo>
                <a:lnTo>
                  <a:pt x="9607" y="567"/>
                </a:lnTo>
                <a:lnTo>
                  <a:pt x="9440" y="552"/>
                </a:lnTo>
                <a:lnTo>
                  <a:pt x="9315" y="581"/>
                </a:lnTo>
                <a:lnTo>
                  <a:pt x="9315" y="636"/>
                </a:lnTo>
                <a:lnTo>
                  <a:pt x="9319" y="683"/>
                </a:lnTo>
                <a:lnTo>
                  <a:pt x="9391" y="715"/>
                </a:lnTo>
                <a:lnTo>
                  <a:pt x="9300" y="788"/>
                </a:lnTo>
                <a:lnTo>
                  <a:pt x="9297" y="833"/>
                </a:lnTo>
                <a:lnTo>
                  <a:pt x="9336" y="874"/>
                </a:lnTo>
                <a:lnTo>
                  <a:pt x="9307" y="924"/>
                </a:lnTo>
                <a:lnTo>
                  <a:pt x="9216" y="966"/>
                </a:lnTo>
                <a:lnTo>
                  <a:pt x="9137" y="1008"/>
                </a:lnTo>
                <a:lnTo>
                  <a:pt x="9091" y="1025"/>
                </a:lnTo>
                <a:lnTo>
                  <a:pt x="8994" y="1114"/>
                </a:lnTo>
                <a:lnTo>
                  <a:pt x="8985" y="1207"/>
                </a:lnTo>
                <a:lnTo>
                  <a:pt x="8952" y="1254"/>
                </a:lnTo>
                <a:lnTo>
                  <a:pt x="8884" y="1281"/>
                </a:lnTo>
                <a:lnTo>
                  <a:pt x="8740" y="1374"/>
                </a:lnTo>
                <a:lnTo>
                  <a:pt x="8662" y="1490"/>
                </a:lnTo>
                <a:lnTo>
                  <a:pt x="8612" y="1611"/>
                </a:lnTo>
                <a:lnTo>
                  <a:pt x="8689" y="1577"/>
                </a:lnTo>
                <a:lnTo>
                  <a:pt x="8831" y="1512"/>
                </a:lnTo>
                <a:lnTo>
                  <a:pt x="8822" y="1571"/>
                </a:lnTo>
                <a:lnTo>
                  <a:pt x="8908" y="1604"/>
                </a:lnTo>
                <a:lnTo>
                  <a:pt x="8788" y="1599"/>
                </a:lnTo>
                <a:lnTo>
                  <a:pt x="8709" y="1597"/>
                </a:lnTo>
                <a:lnTo>
                  <a:pt x="8640" y="1656"/>
                </a:lnTo>
                <a:lnTo>
                  <a:pt x="8748" y="1692"/>
                </a:lnTo>
                <a:lnTo>
                  <a:pt x="8876" y="1695"/>
                </a:lnTo>
                <a:lnTo>
                  <a:pt x="8965" y="1678"/>
                </a:lnTo>
                <a:lnTo>
                  <a:pt x="8969" y="1707"/>
                </a:lnTo>
                <a:lnTo>
                  <a:pt x="8834" y="1729"/>
                </a:lnTo>
                <a:lnTo>
                  <a:pt x="8883" y="1756"/>
                </a:lnTo>
                <a:lnTo>
                  <a:pt x="9012" y="1767"/>
                </a:lnTo>
                <a:lnTo>
                  <a:pt x="8952" y="1801"/>
                </a:lnTo>
                <a:lnTo>
                  <a:pt x="8910" y="1843"/>
                </a:lnTo>
                <a:lnTo>
                  <a:pt x="8937" y="1874"/>
                </a:lnTo>
                <a:lnTo>
                  <a:pt x="9031" y="1872"/>
                </a:lnTo>
                <a:lnTo>
                  <a:pt x="8950" y="1927"/>
                </a:lnTo>
                <a:lnTo>
                  <a:pt x="9100" y="1953"/>
                </a:lnTo>
                <a:lnTo>
                  <a:pt x="9071" y="1981"/>
                </a:lnTo>
                <a:lnTo>
                  <a:pt x="9181" y="2033"/>
                </a:lnTo>
                <a:lnTo>
                  <a:pt x="9305" y="2032"/>
                </a:lnTo>
                <a:lnTo>
                  <a:pt x="9287" y="2086"/>
                </a:lnTo>
                <a:lnTo>
                  <a:pt x="9241" y="2119"/>
                </a:lnTo>
                <a:lnTo>
                  <a:pt x="9357" y="2141"/>
                </a:lnTo>
                <a:lnTo>
                  <a:pt x="9492" y="2222"/>
                </a:lnTo>
                <a:lnTo>
                  <a:pt x="9548" y="2283"/>
                </a:lnTo>
                <a:lnTo>
                  <a:pt x="9608" y="2355"/>
                </a:lnTo>
                <a:lnTo>
                  <a:pt x="9671" y="2325"/>
                </a:lnTo>
                <a:lnTo>
                  <a:pt x="9615" y="2385"/>
                </a:lnTo>
                <a:lnTo>
                  <a:pt x="9632" y="2410"/>
                </a:lnTo>
                <a:lnTo>
                  <a:pt x="9642" y="2522"/>
                </a:lnTo>
                <a:lnTo>
                  <a:pt x="9713" y="2543"/>
                </a:lnTo>
                <a:lnTo>
                  <a:pt x="9793" y="2517"/>
                </a:lnTo>
                <a:lnTo>
                  <a:pt x="9844" y="2424"/>
                </a:lnTo>
                <a:lnTo>
                  <a:pt x="9857" y="2362"/>
                </a:lnTo>
                <a:lnTo>
                  <a:pt x="9899" y="2424"/>
                </a:lnTo>
                <a:lnTo>
                  <a:pt x="9958" y="2446"/>
                </a:lnTo>
                <a:lnTo>
                  <a:pt x="9965" y="2397"/>
                </a:lnTo>
                <a:lnTo>
                  <a:pt x="10068" y="2397"/>
                </a:lnTo>
                <a:lnTo>
                  <a:pt x="10137" y="2355"/>
                </a:lnTo>
                <a:lnTo>
                  <a:pt x="10164" y="2367"/>
                </a:lnTo>
                <a:lnTo>
                  <a:pt x="10056" y="2426"/>
                </a:lnTo>
                <a:lnTo>
                  <a:pt x="9982" y="2469"/>
                </a:lnTo>
                <a:lnTo>
                  <a:pt x="9990" y="2523"/>
                </a:lnTo>
                <a:lnTo>
                  <a:pt x="10192" y="2537"/>
                </a:lnTo>
                <a:lnTo>
                  <a:pt x="10351" y="2491"/>
                </a:lnTo>
                <a:lnTo>
                  <a:pt x="10411" y="2461"/>
                </a:lnTo>
                <a:lnTo>
                  <a:pt x="10413" y="2414"/>
                </a:lnTo>
                <a:lnTo>
                  <a:pt x="10490" y="2400"/>
                </a:lnTo>
                <a:lnTo>
                  <a:pt x="10536" y="2320"/>
                </a:lnTo>
                <a:lnTo>
                  <a:pt x="10522" y="2272"/>
                </a:lnTo>
                <a:lnTo>
                  <a:pt x="10436" y="2224"/>
                </a:lnTo>
                <a:lnTo>
                  <a:pt x="10505" y="2251"/>
                </a:lnTo>
                <a:lnTo>
                  <a:pt x="10544" y="2252"/>
                </a:lnTo>
                <a:lnTo>
                  <a:pt x="10617" y="2286"/>
                </a:lnTo>
                <a:lnTo>
                  <a:pt x="10669" y="2217"/>
                </a:lnTo>
                <a:lnTo>
                  <a:pt x="10704" y="2251"/>
                </a:lnTo>
                <a:lnTo>
                  <a:pt x="10781" y="2246"/>
                </a:lnTo>
                <a:lnTo>
                  <a:pt x="10861" y="2227"/>
                </a:lnTo>
                <a:lnTo>
                  <a:pt x="10925" y="2198"/>
                </a:lnTo>
                <a:lnTo>
                  <a:pt x="10918" y="2146"/>
                </a:lnTo>
                <a:lnTo>
                  <a:pt x="10960" y="2136"/>
                </a:lnTo>
                <a:lnTo>
                  <a:pt x="11074" y="2067"/>
                </a:lnTo>
                <a:lnTo>
                  <a:pt x="11113" y="2027"/>
                </a:lnTo>
                <a:lnTo>
                  <a:pt x="11032" y="1981"/>
                </a:lnTo>
                <a:lnTo>
                  <a:pt x="11034" y="1976"/>
                </a:lnTo>
                <a:lnTo>
                  <a:pt x="11180" y="1991"/>
                </a:lnTo>
                <a:lnTo>
                  <a:pt x="11214" y="1981"/>
                </a:lnTo>
                <a:lnTo>
                  <a:pt x="11160" y="1951"/>
                </a:lnTo>
                <a:lnTo>
                  <a:pt x="11164" y="1912"/>
                </a:lnTo>
                <a:lnTo>
                  <a:pt x="11192" y="1905"/>
                </a:lnTo>
                <a:lnTo>
                  <a:pt x="11347" y="1875"/>
                </a:lnTo>
                <a:lnTo>
                  <a:pt x="11369" y="1836"/>
                </a:lnTo>
                <a:lnTo>
                  <a:pt x="11297" y="1783"/>
                </a:lnTo>
                <a:lnTo>
                  <a:pt x="11132" y="1739"/>
                </a:lnTo>
                <a:lnTo>
                  <a:pt x="11216" y="1741"/>
                </a:lnTo>
                <a:lnTo>
                  <a:pt x="11334" y="1724"/>
                </a:lnTo>
                <a:lnTo>
                  <a:pt x="11281" y="1653"/>
                </a:lnTo>
                <a:lnTo>
                  <a:pt x="11238" y="1616"/>
                </a:lnTo>
                <a:lnTo>
                  <a:pt x="11127" y="1614"/>
                </a:lnTo>
                <a:lnTo>
                  <a:pt x="11007" y="1611"/>
                </a:lnTo>
                <a:lnTo>
                  <a:pt x="10911" y="1601"/>
                </a:lnTo>
                <a:lnTo>
                  <a:pt x="10787" y="1545"/>
                </a:lnTo>
                <a:lnTo>
                  <a:pt x="10787" y="1505"/>
                </a:lnTo>
                <a:lnTo>
                  <a:pt x="10721" y="1470"/>
                </a:lnTo>
                <a:lnTo>
                  <a:pt x="10649" y="1375"/>
                </a:lnTo>
                <a:lnTo>
                  <a:pt x="10596" y="1316"/>
                </a:lnTo>
                <a:lnTo>
                  <a:pt x="10556" y="1286"/>
                </a:lnTo>
                <a:lnTo>
                  <a:pt x="10606" y="1202"/>
                </a:lnTo>
                <a:lnTo>
                  <a:pt x="10554" y="1185"/>
                </a:lnTo>
                <a:lnTo>
                  <a:pt x="10497" y="1200"/>
                </a:lnTo>
                <a:lnTo>
                  <a:pt x="10436" y="1177"/>
                </a:lnTo>
                <a:lnTo>
                  <a:pt x="10317" y="1135"/>
                </a:lnTo>
                <a:lnTo>
                  <a:pt x="10448" y="1145"/>
                </a:lnTo>
                <a:lnTo>
                  <a:pt x="10505" y="1140"/>
                </a:lnTo>
                <a:lnTo>
                  <a:pt x="10521" y="1094"/>
                </a:lnTo>
                <a:lnTo>
                  <a:pt x="10505" y="1040"/>
                </a:lnTo>
                <a:lnTo>
                  <a:pt x="10418" y="1022"/>
                </a:lnTo>
                <a:lnTo>
                  <a:pt x="10362" y="1037"/>
                </a:lnTo>
                <a:lnTo>
                  <a:pt x="10330" y="1052"/>
                </a:lnTo>
                <a:lnTo>
                  <a:pt x="10266" y="1087"/>
                </a:lnTo>
                <a:lnTo>
                  <a:pt x="10258" y="1027"/>
                </a:lnTo>
                <a:lnTo>
                  <a:pt x="10273" y="991"/>
                </a:lnTo>
                <a:lnTo>
                  <a:pt x="10367" y="954"/>
                </a:lnTo>
                <a:lnTo>
                  <a:pt x="10415" y="865"/>
                </a:lnTo>
                <a:lnTo>
                  <a:pt x="10359" y="845"/>
                </a:lnTo>
                <a:lnTo>
                  <a:pt x="10371" y="791"/>
                </a:lnTo>
                <a:lnTo>
                  <a:pt x="10245" y="741"/>
                </a:lnTo>
                <a:lnTo>
                  <a:pt x="10213" y="685"/>
                </a:lnTo>
                <a:lnTo>
                  <a:pt x="10157" y="651"/>
                </a:lnTo>
                <a:lnTo>
                  <a:pt x="9977" y="598"/>
                </a:lnTo>
                <a:lnTo>
                  <a:pt x="9889" y="554"/>
                </a:lnTo>
                <a:lnTo>
                  <a:pt x="9785" y="539"/>
                </a:lnTo>
                <a:close/>
                <a:moveTo>
                  <a:pt x="11399" y="539"/>
                </a:moveTo>
                <a:lnTo>
                  <a:pt x="11408" y="559"/>
                </a:lnTo>
                <a:lnTo>
                  <a:pt x="11485" y="599"/>
                </a:lnTo>
                <a:lnTo>
                  <a:pt x="11583" y="662"/>
                </a:lnTo>
                <a:lnTo>
                  <a:pt x="11391" y="596"/>
                </a:lnTo>
                <a:lnTo>
                  <a:pt x="11286" y="572"/>
                </a:lnTo>
                <a:lnTo>
                  <a:pt x="11248" y="613"/>
                </a:lnTo>
                <a:lnTo>
                  <a:pt x="11286" y="675"/>
                </a:lnTo>
                <a:lnTo>
                  <a:pt x="11315" y="694"/>
                </a:lnTo>
                <a:lnTo>
                  <a:pt x="11414" y="732"/>
                </a:lnTo>
                <a:lnTo>
                  <a:pt x="11483" y="778"/>
                </a:lnTo>
                <a:lnTo>
                  <a:pt x="11460" y="815"/>
                </a:lnTo>
                <a:lnTo>
                  <a:pt x="11359" y="813"/>
                </a:lnTo>
                <a:lnTo>
                  <a:pt x="11256" y="741"/>
                </a:lnTo>
                <a:lnTo>
                  <a:pt x="11165" y="707"/>
                </a:lnTo>
                <a:lnTo>
                  <a:pt x="11019" y="779"/>
                </a:lnTo>
                <a:lnTo>
                  <a:pt x="10990" y="826"/>
                </a:lnTo>
                <a:lnTo>
                  <a:pt x="11106" y="835"/>
                </a:lnTo>
                <a:lnTo>
                  <a:pt x="11199" y="906"/>
                </a:lnTo>
                <a:lnTo>
                  <a:pt x="11307" y="931"/>
                </a:lnTo>
                <a:lnTo>
                  <a:pt x="11453" y="993"/>
                </a:lnTo>
                <a:lnTo>
                  <a:pt x="11318" y="1017"/>
                </a:lnTo>
                <a:lnTo>
                  <a:pt x="11359" y="1094"/>
                </a:lnTo>
                <a:lnTo>
                  <a:pt x="11404" y="1133"/>
                </a:lnTo>
                <a:lnTo>
                  <a:pt x="11539" y="1182"/>
                </a:lnTo>
                <a:lnTo>
                  <a:pt x="11578" y="1242"/>
                </a:lnTo>
                <a:lnTo>
                  <a:pt x="11696" y="1242"/>
                </a:lnTo>
                <a:lnTo>
                  <a:pt x="11684" y="1279"/>
                </a:lnTo>
                <a:lnTo>
                  <a:pt x="11739" y="1331"/>
                </a:lnTo>
                <a:lnTo>
                  <a:pt x="11834" y="1399"/>
                </a:lnTo>
                <a:lnTo>
                  <a:pt x="11908" y="1379"/>
                </a:lnTo>
                <a:lnTo>
                  <a:pt x="12032" y="1384"/>
                </a:lnTo>
                <a:lnTo>
                  <a:pt x="11982" y="1432"/>
                </a:lnTo>
                <a:lnTo>
                  <a:pt x="12000" y="1540"/>
                </a:lnTo>
                <a:lnTo>
                  <a:pt x="12155" y="1545"/>
                </a:lnTo>
                <a:lnTo>
                  <a:pt x="12263" y="1500"/>
                </a:lnTo>
                <a:lnTo>
                  <a:pt x="12253" y="1560"/>
                </a:lnTo>
                <a:lnTo>
                  <a:pt x="12165" y="1597"/>
                </a:lnTo>
                <a:lnTo>
                  <a:pt x="12310" y="1621"/>
                </a:lnTo>
                <a:lnTo>
                  <a:pt x="12394" y="1609"/>
                </a:lnTo>
                <a:lnTo>
                  <a:pt x="12510" y="1562"/>
                </a:lnTo>
                <a:lnTo>
                  <a:pt x="12586" y="1486"/>
                </a:lnTo>
                <a:lnTo>
                  <a:pt x="12510" y="1456"/>
                </a:lnTo>
                <a:lnTo>
                  <a:pt x="12606" y="1448"/>
                </a:lnTo>
                <a:lnTo>
                  <a:pt x="12591" y="1407"/>
                </a:lnTo>
                <a:lnTo>
                  <a:pt x="12512" y="1363"/>
                </a:lnTo>
                <a:lnTo>
                  <a:pt x="12413" y="1301"/>
                </a:lnTo>
                <a:lnTo>
                  <a:pt x="12212" y="1220"/>
                </a:lnTo>
                <a:lnTo>
                  <a:pt x="12093" y="1200"/>
                </a:lnTo>
                <a:lnTo>
                  <a:pt x="12044" y="1214"/>
                </a:lnTo>
                <a:lnTo>
                  <a:pt x="12015" y="1178"/>
                </a:lnTo>
                <a:lnTo>
                  <a:pt x="11963" y="1161"/>
                </a:lnTo>
                <a:lnTo>
                  <a:pt x="11928" y="1103"/>
                </a:lnTo>
                <a:lnTo>
                  <a:pt x="11982" y="1092"/>
                </a:lnTo>
                <a:lnTo>
                  <a:pt x="11866" y="1042"/>
                </a:lnTo>
                <a:lnTo>
                  <a:pt x="11781" y="988"/>
                </a:lnTo>
                <a:lnTo>
                  <a:pt x="11770" y="961"/>
                </a:lnTo>
                <a:lnTo>
                  <a:pt x="11766" y="927"/>
                </a:lnTo>
                <a:lnTo>
                  <a:pt x="11899" y="877"/>
                </a:lnTo>
                <a:lnTo>
                  <a:pt x="11946" y="850"/>
                </a:lnTo>
                <a:lnTo>
                  <a:pt x="11935" y="823"/>
                </a:lnTo>
                <a:lnTo>
                  <a:pt x="12098" y="845"/>
                </a:lnTo>
                <a:lnTo>
                  <a:pt x="12239" y="875"/>
                </a:lnTo>
                <a:lnTo>
                  <a:pt x="12328" y="843"/>
                </a:lnTo>
                <a:lnTo>
                  <a:pt x="12281" y="810"/>
                </a:lnTo>
                <a:lnTo>
                  <a:pt x="12047" y="771"/>
                </a:lnTo>
                <a:lnTo>
                  <a:pt x="12036" y="788"/>
                </a:lnTo>
                <a:lnTo>
                  <a:pt x="11941" y="739"/>
                </a:lnTo>
                <a:lnTo>
                  <a:pt x="11839" y="690"/>
                </a:lnTo>
                <a:lnTo>
                  <a:pt x="11877" y="678"/>
                </a:lnTo>
                <a:lnTo>
                  <a:pt x="11793" y="636"/>
                </a:lnTo>
                <a:lnTo>
                  <a:pt x="11626" y="582"/>
                </a:lnTo>
                <a:lnTo>
                  <a:pt x="11399" y="539"/>
                </a:lnTo>
                <a:close/>
                <a:moveTo>
                  <a:pt x="12579" y="712"/>
                </a:moveTo>
                <a:lnTo>
                  <a:pt x="12517" y="729"/>
                </a:lnTo>
                <a:lnTo>
                  <a:pt x="12527" y="746"/>
                </a:lnTo>
                <a:lnTo>
                  <a:pt x="12559" y="754"/>
                </a:lnTo>
                <a:lnTo>
                  <a:pt x="12608" y="747"/>
                </a:lnTo>
                <a:lnTo>
                  <a:pt x="12616" y="746"/>
                </a:lnTo>
                <a:lnTo>
                  <a:pt x="12611" y="725"/>
                </a:lnTo>
                <a:lnTo>
                  <a:pt x="12579" y="712"/>
                </a:lnTo>
                <a:close/>
                <a:moveTo>
                  <a:pt x="12699" y="813"/>
                </a:moveTo>
                <a:lnTo>
                  <a:pt x="12685" y="823"/>
                </a:lnTo>
                <a:lnTo>
                  <a:pt x="12793" y="855"/>
                </a:lnTo>
                <a:lnTo>
                  <a:pt x="12884" y="852"/>
                </a:lnTo>
                <a:lnTo>
                  <a:pt x="12884" y="833"/>
                </a:lnTo>
                <a:lnTo>
                  <a:pt x="12828" y="815"/>
                </a:lnTo>
                <a:lnTo>
                  <a:pt x="12699" y="813"/>
                </a:lnTo>
                <a:close/>
                <a:moveTo>
                  <a:pt x="12495" y="826"/>
                </a:moveTo>
                <a:lnTo>
                  <a:pt x="12532" y="858"/>
                </a:lnTo>
                <a:lnTo>
                  <a:pt x="12593" y="870"/>
                </a:lnTo>
                <a:lnTo>
                  <a:pt x="12571" y="897"/>
                </a:lnTo>
                <a:lnTo>
                  <a:pt x="12636" y="939"/>
                </a:lnTo>
                <a:lnTo>
                  <a:pt x="12692" y="983"/>
                </a:lnTo>
                <a:lnTo>
                  <a:pt x="12716" y="1010"/>
                </a:lnTo>
                <a:lnTo>
                  <a:pt x="12764" y="1013"/>
                </a:lnTo>
                <a:lnTo>
                  <a:pt x="12746" y="1042"/>
                </a:lnTo>
                <a:lnTo>
                  <a:pt x="12790" y="1064"/>
                </a:lnTo>
                <a:lnTo>
                  <a:pt x="12882" y="1023"/>
                </a:lnTo>
                <a:lnTo>
                  <a:pt x="12951" y="986"/>
                </a:lnTo>
                <a:lnTo>
                  <a:pt x="13054" y="986"/>
                </a:lnTo>
                <a:lnTo>
                  <a:pt x="12945" y="954"/>
                </a:lnTo>
                <a:lnTo>
                  <a:pt x="12961" y="919"/>
                </a:lnTo>
                <a:lnTo>
                  <a:pt x="12815" y="907"/>
                </a:lnTo>
                <a:lnTo>
                  <a:pt x="12704" y="911"/>
                </a:lnTo>
                <a:lnTo>
                  <a:pt x="12690" y="875"/>
                </a:lnTo>
                <a:lnTo>
                  <a:pt x="12584" y="828"/>
                </a:lnTo>
                <a:lnTo>
                  <a:pt x="12495" y="826"/>
                </a:lnTo>
                <a:close/>
                <a:moveTo>
                  <a:pt x="13670" y="897"/>
                </a:moveTo>
                <a:lnTo>
                  <a:pt x="13715" y="948"/>
                </a:lnTo>
                <a:lnTo>
                  <a:pt x="13741" y="946"/>
                </a:lnTo>
                <a:lnTo>
                  <a:pt x="13726" y="912"/>
                </a:lnTo>
                <a:lnTo>
                  <a:pt x="13788" y="904"/>
                </a:lnTo>
                <a:lnTo>
                  <a:pt x="13784" y="897"/>
                </a:lnTo>
                <a:lnTo>
                  <a:pt x="13670" y="897"/>
                </a:lnTo>
                <a:close/>
                <a:moveTo>
                  <a:pt x="12000" y="958"/>
                </a:moveTo>
                <a:lnTo>
                  <a:pt x="11940" y="970"/>
                </a:lnTo>
                <a:lnTo>
                  <a:pt x="11926" y="978"/>
                </a:lnTo>
                <a:lnTo>
                  <a:pt x="11908" y="1007"/>
                </a:lnTo>
                <a:lnTo>
                  <a:pt x="11948" y="1037"/>
                </a:lnTo>
                <a:lnTo>
                  <a:pt x="12015" y="1040"/>
                </a:lnTo>
                <a:lnTo>
                  <a:pt x="12073" y="1008"/>
                </a:lnTo>
                <a:lnTo>
                  <a:pt x="12081" y="971"/>
                </a:lnTo>
                <a:lnTo>
                  <a:pt x="12000" y="958"/>
                </a:lnTo>
                <a:close/>
                <a:moveTo>
                  <a:pt x="8159" y="1313"/>
                </a:moveTo>
                <a:lnTo>
                  <a:pt x="7969" y="1369"/>
                </a:lnTo>
                <a:lnTo>
                  <a:pt x="7987" y="1318"/>
                </a:lnTo>
                <a:lnTo>
                  <a:pt x="7772" y="1409"/>
                </a:lnTo>
                <a:lnTo>
                  <a:pt x="7672" y="1456"/>
                </a:lnTo>
                <a:lnTo>
                  <a:pt x="7639" y="1495"/>
                </a:lnTo>
                <a:lnTo>
                  <a:pt x="7546" y="1631"/>
                </a:lnTo>
                <a:lnTo>
                  <a:pt x="7566" y="1705"/>
                </a:lnTo>
                <a:lnTo>
                  <a:pt x="7713" y="1680"/>
                </a:lnTo>
                <a:lnTo>
                  <a:pt x="7778" y="1709"/>
                </a:lnTo>
                <a:lnTo>
                  <a:pt x="7876" y="1650"/>
                </a:lnTo>
                <a:lnTo>
                  <a:pt x="7905" y="1571"/>
                </a:lnTo>
                <a:lnTo>
                  <a:pt x="8007" y="1537"/>
                </a:lnTo>
                <a:lnTo>
                  <a:pt x="8036" y="1461"/>
                </a:lnTo>
                <a:lnTo>
                  <a:pt x="8203" y="1438"/>
                </a:lnTo>
                <a:lnTo>
                  <a:pt x="8278" y="1382"/>
                </a:lnTo>
                <a:lnTo>
                  <a:pt x="8255" y="1331"/>
                </a:lnTo>
                <a:lnTo>
                  <a:pt x="8100" y="1390"/>
                </a:lnTo>
                <a:lnTo>
                  <a:pt x="8066" y="1380"/>
                </a:lnTo>
                <a:lnTo>
                  <a:pt x="8159" y="1313"/>
                </a:lnTo>
                <a:close/>
                <a:moveTo>
                  <a:pt x="11746" y="1387"/>
                </a:moveTo>
                <a:lnTo>
                  <a:pt x="11736" y="1411"/>
                </a:lnTo>
                <a:lnTo>
                  <a:pt x="11797" y="1476"/>
                </a:lnTo>
                <a:lnTo>
                  <a:pt x="11904" y="1513"/>
                </a:lnTo>
                <a:lnTo>
                  <a:pt x="11931" y="1515"/>
                </a:lnTo>
                <a:lnTo>
                  <a:pt x="11956" y="1486"/>
                </a:lnTo>
                <a:lnTo>
                  <a:pt x="11935" y="1427"/>
                </a:lnTo>
                <a:lnTo>
                  <a:pt x="11923" y="1419"/>
                </a:lnTo>
                <a:lnTo>
                  <a:pt x="11857" y="1416"/>
                </a:lnTo>
                <a:lnTo>
                  <a:pt x="11802" y="1402"/>
                </a:lnTo>
                <a:lnTo>
                  <a:pt x="11746" y="1387"/>
                </a:lnTo>
                <a:close/>
                <a:moveTo>
                  <a:pt x="13098" y="1500"/>
                </a:moveTo>
                <a:lnTo>
                  <a:pt x="13091" y="1539"/>
                </a:lnTo>
                <a:lnTo>
                  <a:pt x="13086" y="1557"/>
                </a:lnTo>
                <a:lnTo>
                  <a:pt x="13099" y="1582"/>
                </a:lnTo>
                <a:lnTo>
                  <a:pt x="13123" y="1628"/>
                </a:lnTo>
                <a:lnTo>
                  <a:pt x="13205" y="1624"/>
                </a:lnTo>
                <a:lnTo>
                  <a:pt x="13285" y="1634"/>
                </a:lnTo>
                <a:lnTo>
                  <a:pt x="13264" y="1572"/>
                </a:lnTo>
                <a:lnTo>
                  <a:pt x="13209" y="1554"/>
                </a:lnTo>
                <a:lnTo>
                  <a:pt x="13167" y="1500"/>
                </a:lnTo>
                <a:lnTo>
                  <a:pt x="13098" y="1500"/>
                </a:lnTo>
                <a:close/>
                <a:moveTo>
                  <a:pt x="11852" y="1591"/>
                </a:moveTo>
                <a:lnTo>
                  <a:pt x="11807" y="1606"/>
                </a:lnTo>
                <a:lnTo>
                  <a:pt x="11791" y="1645"/>
                </a:lnTo>
                <a:lnTo>
                  <a:pt x="11813" y="1690"/>
                </a:lnTo>
                <a:lnTo>
                  <a:pt x="11879" y="1715"/>
                </a:lnTo>
                <a:lnTo>
                  <a:pt x="11972" y="1735"/>
                </a:lnTo>
                <a:lnTo>
                  <a:pt x="12056" y="1741"/>
                </a:lnTo>
                <a:lnTo>
                  <a:pt x="12111" y="1769"/>
                </a:lnTo>
                <a:lnTo>
                  <a:pt x="12162" y="1794"/>
                </a:lnTo>
                <a:lnTo>
                  <a:pt x="12167" y="1823"/>
                </a:lnTo>
                <a:lnTo>
                  <a:pt x="12190" y="1860"/>
                </a:lnTo>
                <a:lnTo>
                  <a:pt x="12147" y="1885"/>
                </a:lnTo>
                <a:lnTo>
                  <a:pt x="12148" y="1926"/>
                </a:lnTo>
                <a:lnTo>
                  <a:pt x="12219" y="1958"/>
                </a:lnTo>
                <a:lnTo>
                  <a:pt x="12226" y="2001"/>
                </a:lnTo>
                <a:lnTo>
                  <a:pt x="12290" y="2042"/>
                </a:lnTo>
                <a:lnTo>
                  <a:pt x="12347" y="2018"/>
                </a:lnTo>
                <a:lnTo>
                  <a:pt x="12340" y="1975"/>
                </a:lnTo>
                <a:lnTo>
                  <a:pt x="12278" y="1929"/>
                </a:lnTo>
                <a:lnTo>
                  <a:pt x="12283" y="1877"/>
                </a:lnTo>
                <a:lnTo>
                  <a:pt x="12328" y="1838"/>
                </a:lnTo>
                <a:lnTo>
                  <a:pt x="12367" y="1791"/>
                </a:lnTo>
                <a:lnTo>
                  <a:pt x="12285" y="1719"/>
                </a:lnTo>
                <a:lnTo>
                  <a:pt x="12224" y="1682"/>
                </a:lnTo>
                <a:lnTo>
                  <a:pt x="12130" y="1650"/>
                </a:lnTo>
                <a:lnTo>
                  <a:pt x="11987" y="1619"/>
                </a:lnTo>
                <a:lnTo>
                  <a:pt x="11936" y="1591"/>
                </a:lnTo>
                <a:lnTo>
                  <a:pt x="11852" y="1591"/>
                </a:lnTo>
                <a:close/>
                <a:moveTo>
                  <a:pt x="12729" y="1636"/>
                </a:moveTo>
                <a:lnTo>
                  <a:pt x="12604" y="1661"/>
                </a:lnTo>
                <a:lnTo>
                  <a:pt x="12530" y="1650"/>
                </a:lnTo>
                <a:lnTo>
                  <a:pt x="12377" y="1683"/>
                </a:lnTo>
                <a:lnTo>
                  <a:pt x="12440" y="1737"/>
                </a:lnTo>
                <a:lnTo>
                  <a:pt x="12525" y="1781"/>
                </a:lnTo>
                <a:lnTo>
                  <a:pt x="12596" y="1784"/>
                </a:lnTo>
                <a:lnTo>
                  <a:pt x="12663" y="1767"/>
                </a:lnTo>
                <a:lnTo>
                  <a:pt x="12717" y="1735"/>
                </a:lnTo>
                <a:lnTo>
                  <a:pt x="12780" y="1665"/>
                </a:lnTo>
                <a:lnTo>
                  <a:pt x="12729" y="1636"/>
                </a:lnTo>
                <a:close/>
                <a:moveTo>
                  <a:pt x="12886" y="1673"/>
                </a:moveTo>
                <a:lnTo>
                  <a:pt x="12780" y="1724"/>
                </a:lnTo>
                <a:lnTo>
                  <a:pt x="12800" y="1786"/>
                </a:lnTo>
                <a:lnTo>
                  <a:pt x="12707" y="1794"/>
                </a:lnTo>
                <a:lnTo>
                  <a:pt x="12687" y="1820"/>
                </a:lnTo>
                <a:lnTo>
                  <a:pt x="12775" y="1852"/>
                </a:lnTo>
                <a:lnTo>
                  <a:pt x="12800" y="1894"/>
                </a:lnTo>
                <a:lnTo>
                  <a:pt x="12904" y="1894"/>
                </a:lnTo>
                <a:lnTo>
                  <a:pt x="12936" y="1828"/>
                </a:lnTo>
                <a:lnTo>
                  <a:pt x="13007" y="1889"/>
                </a:lnTo>
                <a:lnTo>
                  <a:pt x="13046" y="1872"/>
                </a:lnTo>
                <a:lnTo>
                  <a:pt x="13029" y="1762"/>
                </a:lnTo>
                <a:lnTo>
                  <a:pt x="13040" y="1724"/>
                </a:lnTo>
                <a:lnTo>
                  <a:pt x="13005" y="1693"/>
                </a:lnTo>
                <a:lnTo>
                  <a:pt x="12886" y="1673"/>
                </a:lnTo>
                <a:close/>
                <a:moveTo>
                  <a:pt x="13328" y="1683"/>
                </a:moveTo>
                <a:lnTo>
                  <a:pt x="13273" y="1702"/>
                </a:lnTo>
                <a:lnTo>
                  <a:pt x="13301" y="1778"/>
                </a:lnTo>
                <a:lnTo>
                  <a:pt x="13317" y="1853"/>
                </a:lnTo>
                <a:lnTo>
                  <a:pt x="13241" y="1895"/>
                </a:lnTo>
                <a:lnTo>
                  <a:pt x="13143" y="1961"/>
                </a:lnTo>
                <a:lnTo>
                  <a:pt x="13135" y="2012"/>
                </a:lnTo>
                <a:lnTo>
                  <a:pt x="13150" y="2049"/>
                </a:lnTo>
                <a:lnTo>
                  <a:pt x="13202" y="2067"/>
                </a:lnTo>
                <a:lnTo>
                  <a:pt x="13311" y="2000"/>
                </a:lnTo>
                <a:lnTo>
                  <a:pt x="13387" y="1996"/>
                </a:lnTo>
                <a:lnTo>
                  <a:pt x="13286" y="2064"/>
                </a:lnTo>
                <a:lnTo>
                  <a:pt x="13274" y="2106"/>
                </a:lnTo>
                <a:lnTo>
                  <a:pt x="13386" y="2119"/>
                </a:lnTo>
                <a:lnTo>
                  <a:pt x="13362" y="2182"/>
                </a:lnTo>
                <a:lnTo>
                  <a:pt x="13480" y="2242"/>
                </a:lnTo>
                <a:lnTo>
                  <a:pt x="13396" y="2242"/>
                </a:lnTo>
                <a:lnTo>
                  <a:pt x="13399" y="2281"/>
                </a:lnTo>
                <a:lnTo>
                  <a:pt x="13571" y="2348"/>
                </a:lnTo>
                <a:lnTo>
                  <a:pt x="13653" y="2362"/>
                </a:lnTo>
                <a:lnTo>
                  <a:pt x="13793" y="2373"/>
                </a:lnTo>
                <a:lnTo>
                  <a:pt x="13779" y="2304"/>
                </a:lnTo>
                <a:lnTo>
                  <a:pt x="13726" y="2249"/>
                </a:lnTo>
                <a:lnTo>
                  <a:pt x="13862" y="2323"/>
                </a:lnTo>
                <a:lnTo>
                  <a:pt x="13901" y="2296"/>
                </a:lnTo>
                <a:lnTo>
                  <a:pt x="13855" y="2242"/>
                </a:lnTo>
                <a:lnTo>
                  <a:pt x="13768" y="2166"/>
                </a:lnTo>
                <a:lnTo>
                  <a:pt x="13729" y="2091"/>
                </a:lnTo>
                <a:lnTo>
                  <a:pt x="13803" y="2131"/>
                </a:lnTo>
                <a:lnTo>
                  <a:pt x="13848" y="2185"/>
                </a:lnTo>
                <a:lnTo>
                  <a:pt x="13929" y="2239"/>
                </a:lnTo>
                <a:lnTo>
                  <a:pt x="13968" y="2261"/>
                </a:lnTo>
                <a:lnTo>
                  <a:pt x="14040" y="2197"/>
                </a:lnTo>
                <a:lnTo>
                  <a:pt x="13990" y="2165"/>
                </a:lnTo>
                <a:lnTo>
                  <a:pt x="13976" y="2104"/>
                </a:lnTo>
                <a:lnTo>
                  <a:pt x="14022" y="2072"/>
                </a:lnTo>
                <a:lnTo>
                  <a:pt x="13956" y="2022"/>
                </a:lnTo>
                <a:lnTo>
                  <a:pt x="13803" y="1916"/>
                </a:lnTo>
                <a:lnTo>
                  <a:pt x="13673" y="1860"/>
                </a:lnTo>
                <a:lnTo>
                  <a:pt x="13611" y="1823"/>
                </a:lnTo>
                <a:lnTo>
                  <a:pt x="13564" y="1754"/>
                </a:lnTo>
                <a:lnTo>
                  <a:pt x="13493" y="1688"/>
                </a:lnTo>
                <a:lnTo>
                  <a:pt x="13433" y="1693"/>
                </a:lnTo>
                <a:lnTo>
                  <a:pt x="13419" y="1730"/>
                </a:lnTo>
                <a:lnTo>
                  <a:pt x="13328" y="1683"/>
                </a:lnTo>
                <a:close/>
                <a:moveTo>
                  <a:pt x="11759" y="1724"/>
                </a:moveTo>
                <a:lnTo>
                  <a:pt x="11613" y="1751"/>
                </a:lnTo>
                <a:lnTo>
                  <a:pt x="11600" y="1774"/>
                </a:lnTo>
                <a:lnTo>
                  <a:pt x="11670" y="1788"/>
                </a:lnTo>
                <a:lnTo>
                  <a:pt x="11662" y="1810"/>
                </a:lnTo>
                <a:lnTo>
                  <a:pt x="11589" y="1825"/>
                </a:lnTo>
                <a:lnTo>
                  <a:pt x="11549" y="1857"/>
                </a:lnTo>
                <a:lnTo>
                  <a:pt x="11477" y="1872"/>
                </a:lnTo>
                <a:lnTo>
                  <a:pt x="11425" y="1899"/>
                </a:lnTo>
                <a:lnTo>
                  <a:pt x="11428" y="1954"/>
                </a:lnTo>
                <a:lnTo>
                  <a:pt x="11396" y="1968"/>
                </a:lnTo>
                <a:lnTo>
                  <a:pt x="11436" y="1990"/>
                </a:lnTo>
                <a:lnTo>
                  <a:pt x="11329" y="1981"/>
                </a:lnTo>
                <a:lnTo>
                  <a:pt x="11298" y="1998"/>
                </a:lnTo>
                <a:lnTo>
                  <a:pt x="11224" y="2005"/>
                </a:lnTo>
                <a:lnTo>
                  <a:pt x="11143" y="2086"/>
                </a:lnTo>
                <a:lnTo>
                  <a:pt x="11086" y="2111"/>
                </a:lnTo>
                <a:lnTo>
                  <a:pt x="11005" y="2171"/>
                </a:lnTo>
                <a:lnTo>
                  <a:pt x="11066" y="2176"/>
                </a:lnTo>
                <a:lnTo>
                  <a:pt x="11036" y="2198"/>
                </a:lnTo>
                <a:lnTo>
                  <a:pt x="10968" y="2217"/>
                </a:lnTo>
                <a:lnTo>
                  <a:pt x="10901" y="2264"/>
                </a:lnTo>
                <a:lnTo>
                  <a:pt x="10898" y="2294"/>
                </a:lnTo>
                <a:lnTo>
                  <a:pt x="10940" y="2328"/>
                </a:lnTo>
                <a:lnTo>
                  <a:pt x="10987" y="2345"/>
                </a:lnTo>
                <a:lnTo>
                  <a:pt x="11046" y="2360"/>
                </a:lnTo>
                <a:lnTo>
                  <a:pt x="11091" y="2372"/>
                </a:lnTo>
                <a:lnTo>
                  <a:pt x="11137" y="2387"/>
                </a:lnTo>
                <a:lnTo>
                  <a:pt x="11207" y="2378"/>
                </a:lnTo>
                <a:lnTo>
                  <a:pt x="11212" y="2394"/>
                </a:lnTo>
                <a:lnTo>
                  <a:pt x="11281" y="2404"/>
                </a:lnTo>
                <a:lnTo>
                  <a:pt x="11327" y="2402"/>
                </a:lnTo>
                <a:lnTo>
                  <a:pt x="11366" y="2392"/>
                </a:lnTo>
                <a:lnTo>
                  <a:pt x="11421" y="2341"/>
                </a:lnTo>
                <a:lnTo>
                  <a:pt x="11425" y="2378"/>
                </a:lnTo>
                <a:lnTo>
                  <a:pt x="11448" y="2392"/>
                </a:lnTo>
                <a:lnTo>
                  <a:pt x="11512" y="2365"/>
                </a:lnTo>
                <a:lnTo>
                  <a:pt x="11571" y="2367"/>
                </a:lnTo>
                <a:lnTo>
                  <a:pt x="11600" y="2373"/>
                </a:lnTo>
                <a:lnTo>
                  <a:pt x="11652" y="2370"/>
                </a:lnTo>
                <a:lnTo>
                  <a:pt x="11679" y="2336"/>
                </a:lnTo>
                <a:lnTo>
                  <a:pt x="11679" y="2296"/>
                </a:lnTo>
                <a:lnTo>
                  <a:pt x="11696" y="2251"/>
                </a:lnTo>
                <a:lnTo>
                  <a:pt x="11679" y="2200"/>
                </a:lnTo>
                <a:lnTo>
                  <a:pt x="11576" y="2173"/>
                </a:lnTo>
                <a:lnTo>
                  <a:pt x="11519" y="2143"/>
                </a:lnTo>
                <a:lnTo>
                  <a:pt x="11591" y="2119"/>
                </a:lnTo>
                <a:lnTo>
                  <a:pt x="11606" y="2138"/>
                </a:lnTo>
                <a:lnTo>
                  <a:pt x="11682" y="2168"/>
                </a:lnTo>
                <a:lnTo>
                  <a:pt x="11712" y="2116"/>
                </a:lnTo>
                <a:lnTo>
                  <a:pt x="11701" y="2064"/>
                </a:lnTo>
                <a:lnTo>
                  <a:pt x="11738" y="2035"/>
                </a:lnTo>
                <a:lnTo>
                  <a:pt x="11815" y="2033"/>
                </a:lnTo>
                <a:lnTo>
                  <a:pt x="11874" y="2008"/>
                </a:lnTo>
                <a:lnTo>
                  <a:pt x="11835" y="1971"/>
                </a:lnTo>
                <a:lnTo>
                  <a:pt x="11837" y="1897"/>
                </a:lnTo>
                <a:lnTo>
                  <a:pt x="11898" y="1969"/>
                </a:lnTo>
                <a:lnTo>
                  <a:pt x="11926" y="1971"/>
                </a:lnTo>
                <a:lnTo>
                  <a:pt x="11970" y="1902"/>
                </a:lnTo>
                <a:lnTo>
                  <a:pt x="12059" y="1909"/>
                </a:lnTo>
                <a:lnTo>
                  <a:pt x="12098" y="1868"/>
                </a:lnTo>
                <a:lnTo>
                  <a:pt x="12029" y="1835"/>
                </a:lnTo>
                <a:lnTo>
                  <a:pt x="11980" y="1804"/>
                </a:lnTo>
                <a:lnTo>
                  <a:pt x="11849" y="1779"/>
                </a:lnTo>
                <a:lnTo>
                  <a:pt x="11759" y="1724"/>
                </a:lnTo>
                <a:close/>
                <a:moveTo>
                  <a:pt x="5961" y="1804"/>
                </a:moveTo>
                <a:lnTo>
                  <a:pt x="5806" y="1848"/>
                </a:lnTo>
                <a:lnTo>
                  <a:pt x="5745" y="1813"/>
                </a:lnTo>
                <a:lnTo>
                  <a:pt x="5624" y="1905"/>
                </a:lnTo>
                <a:lnTo>
                  <a:pt x="5567" y="2010"/>
                </a:lnTo>
                <a:lnTo>
                  <a:pt x="5622" y="2044"/>
                </a:lnTo>
                <a:lnTo>
                  <a:pt x="5722" y="2022"/>
                </a:lnTo>
                <a:lnTo>
                  <a:pt x="5770" y="2045"/>
                </a:lnTo>
                <a:lnTo>
                  <a:pt x="5917" y="1971"/>
                </a:lnTo>
                <a:lnTo>
                  <a:pt x="5966" y="1921"/>
                </a:lnTo>
                <a:lnTo>
                  <a:pt x="5959" y="1879"/>
                </a:lnTo>
                <a:lnTo>
                  <a:pt x="5961" y="1804"/>
                </a:lnTo>
                <a:close/>
                <a:moveTo>
                  <a:pt x="12465" y="1806"/>
                </a:moveTo>
                <a:lnTo>
                  <a:pt x="12402" y="1823"/>
                </a:lnTo>
                <a:lnTo>
                  <a:pt x="12386" y="1853"/>
                </a:lnTo>
                <a:lnTo>
                  <a:pt x="12384" y="1895"/>
                </a:lnTo>
                <a:lnTo>
                  <a:pt x="12466" y="1904"/>
                </a:lnTo>
                <a:lnTo>
                  <a:pt x="12537" y="1884"/>
                </a:lnTo>
                <a:lnTo>
                  <a:pt x="12515" y="1842"/>
                </a:lnTo>
                <a:lnTo>
                  <a:pt x="12465" y="1806"/>
                </a:lnTo>
                <a:close/>
                <a:moveTo>
                  <a:pt x="12581" y="1917"/>
                </a:moveTo>
                <a:lnTo>
                  <a:pt x="12480" y="1958"/>
                </a:lnTo>
                <a:lnTo>
                  <a:pt x="12424" y="1995"/>
                </a:lnTo>
                <a:lnTo>
                  <a:pt x="12397" y="2042"/>
                </a:lnTo>
                <a:lnTo>
                  <a:pt x="12416" y="2035"/>
                </a:lnTo>
                <a:lnTo>
                  <a:pt x="12456" y="2065"/>
                </a:lnTo>
                <a:lnTo>
                  <a:pt x="12547" y="2074"/>
                </a:lnTo>
                <a:lnTo>
                  <a:pt x="12579" y="2099"/>
                </a:lnTo>
                <a:lnTo>
                  <a:pt x="12672" y="2049"/>
                </a:lnTo>
                <a:lnTo>
                  <a:pt x="12606" y="2017"/>
                </a:lnTo>
                <a:lnTo>
                  <a:pt x="12675" y="1981"/>
                </a:lnTo>
                <a:lnTo>
                  <a:pt x="12655" y="1946"/>
                </a:lnTo>
                <a:lnTo>
                  <a:pt x="12581" y="1917"/>
                </a:lnTo>
                <a:close/>
                <a:moveTo>
                  <a:pt x="13131" y="1964"/>
                </a:moveTo>
                <a:lnTo>
                  <a:pt x="13014" y="1975"/>
                </a:lnTo>
                <a:lnTo>
                  <a:pt x="13014" y="2006"/>
                </a:lnTo>
                <a:lnTo>
                  <a:pt x="13069" y="2040"/>
                </a:lnTo>
                <a:lnTo>
                  <a:pt x="13099" y="2044"/>
                </a:lnTo>
                <a:lnTo>
                  <a:pt x="13131" y="1964"/>
                </a:lnTo>
                <a:close/>
                <a:moveTo>
                  <a:pt x="6082" y="1991"/>
                </a:moveTo>
                <a:lnTo>
                  <a:pt x="5986" y="2025"/>
                </a:lnTo>
                <a:lnTo>
                  <a:pt x="5861" y="2040"/>
                </a:lnTo>
                <a:lnTo>
                  <a:pt x="5888" y="2067"/>
                </a:lnTo>
                <a:lnTo>
                  <a:pt x="5833" y="2091"/>
                </a:lnTo>
                <a:lnTo>
                  <a:pt x="5799" y="2074"/>
                </a:lnTo>
                <a:lnTo>
                  <a:pt x="5748" y="2092"/>
                </a:lnTo>
                <a:lnTo>
                  <a:pt x="5652" y="2173"/>
                </a:lnTo>
                <a:lnTo>
                  <a:pt x="5531" y="2229"/>
                </a:lnTo>
                <a:lnTo>
                  <a:pt x="5466" y="2230"/>
                </a:lnTo>
                <a:lnTo>
                  <a:pt x="5570" y="2131"/>
                </a:lnTo>
                <a:lnTo>
                  <a:pt x="5501" y="2131"/>
                </a:lnTo>
                <a:lnTo>
                  <a:pt x="5400" y="2178"/>
                </a:lnTo>
                <a:lnTo>
                  <a:pt x="5430" y="2116"/>
                </a:lnTo>
                <a:lnTo>
                  <a:pt x="5365" y="2143"/>
                </a:lnTo>
                <a:lnTo>
                  <a:pt x="5240" y="2256"/>
                </a:lnTo>
                <a:lnTo>
                  <a:pt x="5272" y="2198"/>
                </a:lnTo>
                <a:lnTo>
                  <a:pt x="5249" y="2124"/>
                </a:lnTo>
                <a:lnTo>
                  <a:pt x="5188" y="2166"/>
                </a:lnTo>
                <a:lnTo>
                  <a:pt x="5185" y="2205"/>
                </a:lnTo>
                <a:lnTo>
                  <a:pt x="5109" y="2272"/>
                </a:lnTo>
                <a:lnTo>
                  <a:pt x="5122" y="2306"/>
                </a:lnTo>
                <a:lnTo>
                  <a:pt x="5067" y="2345"/>
                </a:lnTo>
                <a:lnTo>
                  <a:pt x="4994" y="2459"/>
                </a:lnTo>
                <a:lnTo>
                  <a:pt x="4914" y="2557"/>
                </a:lnTo>
                <a:lnTo>
                  <a:pt x="4929" y="2606"/>
                </a:lnTo>
                <a:lnTo>
                  <a:pt x="5018" y="2560"/>
                </a:lnTo>
                <a:lnTo>
                  <a:pt x="5028" y="2587"/>
                </a:lnTo>
                <a:lnTo>
                  <a:pt x="5105" y="2575"/>
                </a:lnTo>
                <a:lnTo>
                  <a:pt x="5196" y="2485"/>
                </a:lnTo>
                <a:lnTo>
                  <a:pt x="5264" y="2454"/>
                </a:lnTo>
                <a:lnTo>
                  <a:pt x="5447" y="2385"/>
                </a:lnTo>
                <a:lnTo>
                  <a:pt x="5508" y="2336"/>
                </a:lnTo>
                <a:lnTo>
                  <a:pt x="5730" y="2251"/>
                </a:lnTo>
                <a:lnTo>
                  <a:pt x="5797" y="2183"/>
                </a:lnTo>
                <a:lnTo>
                  <a:pt x="5865" y="2227"/>
                </a:lnTo>
                <a:lnTo>
                  <a:pt x="5961" y="2234"/>
                </a:lnTo>
                <a:lnTo>
                  <a:pt x="6021" y="2166"/>
                </a:lnTo>
                <a:lnTo>
                  <a:pt x="6060" y="2107"/>
                </a:lnTo>
                <a:lnTo>
                  <a:pt x="6144" y="2161"/>
                </a:lnTo>
                <a:lnTo>
                  <a:pt x="6198" y="2092"/>
                </a:lnTo>
                <a:lnTo>
                  <a:pt x="6253" y="2047"/>
                </a:lnTo>
                <a:lnTo>
                  <a:pt x="6193" y="2006"/>
                </a:lnTo>
                <a:lnTo>
                  <a:pt x="6082" y="1991"/>
                </a:lnTo>
                <a:close/>
                <a:moveTo>
                  <a:pt x="11918" y="2015"/>
                </a:moveTo>
                <a:lnTo>
                  <a:pt x="11791" y="2059"/>
                </a:lnTo>
                <a:lnTo>
                  <a:pt x="11724" y="2070"/>
                </a:lnTo>
                <a:lnTo>
                  <a:pt x="11734" y="2114"/>
                </a:lnTo>
                <a:lnTo>
                  <a:pt x="11701" y="2183"/>
                </a:lnTo>
                <a:lnTo>
                  <a:pt x="11729" y="2219"/>
                </a:lnTo>
                <a:lnTo>
                  <a:pt x="11754" y="2257"/>
                </a:lnTo>
                <a:lnTo>
                  <a:pt x="11734" y="2320"/>
                </a:lnTo>
                <a:lnTo>
                  <a:pt x="11795" y="2341"/>
                </a:lnTo>
                <a:lnTo>
                  <a:pt x="11808" y="2316"/>
                </a:lnTo>
                <a:lnTo>
                  <a:pt x="11840" y="2323"/>
                </a:lnTo>
                <a:lnTo>
                  <a:pt x="11891" y="2304"/>
                </a:lnTo>
                <a:lnTo>
                  <a:pt x="11956" y="2277"/>
                </a:lnTo>
                <a:lnTo>
                  <a:pt x="11990" y="2230"/>
                </a:lnTo>
                <a:lnTo>
                  <a:pt x="11995" y="2188"/>
                </a:lnTo>
                <a:lnTo>
                  <a:pt x="11941" y="2163"/>
                </a:lnTo>
                <a:lnTo>
                  <a:pt x="11992" y="2151"/>
                </a:lnTo>
                <a:lnTo>
                  <a:pt x="12030" y="2123"/>
                </a:lnTo>
                <a:lnTo>
                  <a:pt x="12037" y="2072"/>
                </a:lnTo>
                <a:lnTo>
                  <a:pt x="11983" y="2032"/>
                </a:lnTo>
                <a:lnTo>
                  <a:pt x="11918" y="2015"/>
                </a:lnTo>
                <a:close/>
                <a:moveTo>
                  <a:pt x="12153" y="2020"/>
                </a:moveTo>
                <a:lnTo>
                  <a:pt x="12138" y="2028"/>
                </a:lnTo>
                <a:lnTo>
                  <a:pt x="12142" y="2054"/>
                </a:lnTo>
                <a:lnTo>
                  <a:pt x="12206" y="2087"/>
                </a:lnTo>
                <a:lnTo>
                  <a:pt x="12227" y="2062"/>
                </a:lnTo>
                <a:lnTo>
                  <a:pt x="12172" y="2025"/>
                </a:lnTo>
                <a:lnTo>
                  <a:pt x="12153" y="2020"/>
                </a:lnTo>
                <a:close/>
                <a:moveTo>
                  <a:pt x="12162" y="2096"/>
                </a:moveTo>
                <a:lnTo>
                  <a:pt x="12115" y="2119"/>
                </a:lnTo>
                <a:lnTo>
                  <a:pt x="12113" y="2165"/>
                </a:lnTo>
                <a:lnTo>
                  <a:pt x="12121" y="2180"/>
                </a:lnTo>
                <a:lnTo>
                  <a:pt x="12155" y="2203"/>
                </a:lnTo>
                <a:lnTo>
                  <a:pt x="12200" y="2170"/>
                </a:lnTo>
                <a:lnTo>
                  <a:pt x="12231" y="2134"/>
                </a:lnTo>
                <a:lnTo>
                  <a:pt x="12231" y="2104"/>
                </a:lnTo>
                <a:lnTo>
                  <a:pt x="12162" y="2096"/>
                </a:lnTo>
                <a:close/>
                <a:moveTo>
                  <a:pt x="12874" y="2106"/>
                </a:moveTo>
                <a:lnTo>
                  <a:pt x="12791" y="2118"/>
                </a:lnTo>
                <a:lnTo>
                  <a:pt x="12732" y="2150"/>
                </a:lnTo>
                <a:lnTo>
                  <a:pt x="12759" y="2176"/>
                </a:lnTo>
                <a:lnTo>
                  <a:pt x="12810" y="2188"/>
                </a:lnTo>
                <a:lnTo>
                  <a:pt x="12775" y="2217"/>
                </a:lnTo>
                <a:lnTo>
                  <a:pt x="12719" y="2252"/>
                </a:lnTo>
                <a:lnTo>
                  <a:pt x="12732" y="2283"/>
                </a:lnTo>
                <a:lnTo>
                  <a:pt x="12808" y="2284"/>
                </a:lnTo>
                <a:lnTo>
                  <a:pt x="12899" y="2200"/>
                </a:lnTo>
                <a:lnTo>
                  <a:pt x="12943" y="2249"/>
                </a:lnTo>
                <a:lnTo>
                  <a:pt x="12907" y="2321"/>
                </a:lnTo>
                <a:lnTo>
                  <a:pt x="12931" y="2409"/>
                </a:lnTo>
                <a:lnTo>
                  <a:pt x="12998" y="2422"/>
                </a:lnTo>
                <a:lnTo>
                  <a:pt x="13182" y="2422"/>
                </a:lnTo>
                <a:lnTo>
                  <a:pt x="13172" y="2377"/>
                </a:lnTo>
                <a:lnTo>
                  <a:pt x="13027" y="2256"/>
                </a:lnTo>
                <a:lnTo>
                  <a:pt x="13152" y="2294"/>
                </a:lnTo>
                <a:lnTo>
                  <a:pt x="13195" y="2277"/>
                </a:lnTo>
                <a:lnTo>
                  <a:pt x="13147" y="2235"/>
                </a:lnTo>
                <a:lnTo>
                  <a:pt x="13005" y="2185"/>
                </a:lnTo>
                <a:lnTo>
                  <a:pt x="12874" y="2106"/>
                </a:lnTo>
                <a:close/>
                <a:moveTo>
                  <a:pt x="12298" y="2150"/>
                </a:moveTo>
                <a:lnTo>
                  <a:pt x="12259" y="2187"/>
                </a:lnTo>
                <a:lnTo>
                  <a:pt x="12224" y="2234"/>
                </a:lnTo>
                <a:lnTo>
                  <a:pt x="12251" y="2306"/>
                </a:lnTo>
                <a:lnTo>
                  <a:pt x="12283" y="2350"/>
                </a:lnTo>
                <a:lnTo>
                  <a:pt x="12332" y="2323"/>
                </a:lnTo>
                <a:lnTo>
                  <a:pt x="12332" y="2284"/>
                </a:lnTo>
                <a:lnTo>
                  <a:pt x="12396" y="2283"/>
                </a:lnTo>
                <a:lnTo>
                  <a:pt x="12340" y="2239"/>
                </a:lnTo>
                <a:lnTo>
                  <a:pt x="12333" y="2187"/>
                </a:lnTo>
                <a:lnTo>
                  <a:pt x="12298" y="2150"/>
                </a:lnTo>
                <a:close/>
                <a:moveTo>
                  <a:pt x="13386" y="2296"/>
                </a:moveTo>
                <a:lnTo>
                  <a:pt x="13354" y="2345"/>
                </a:lnTo>
                <a:lnTo>
                  <a:pt x="13337" y="2384"/>
                </a:lnTo>
                <a:lnTo>
                  <a:pt x="13396" y="2464"/>
                </a:lnTo>
                <a:lnTo>
                  <a:pt x="13399" y="2515"/>
                </a:lnTo>
                <a:lnTo>
                  <a:pt x="13502" y="2619"/>
                </a:lnTo>
                <a:lnTo>
                  <a:pt x="13579" y="2575"/>
                </a:lnTo>
                <a:lnTo>
                  <a:pt x="13707" y="2594"/>
                </a:lnTo>
                <a:lnTo>
                  <a:pt x="13860" y="2612"/>
                </a:lnTo>
                <a:lnTo>
                  <a:pt x="13921" y="2621"/>
                </a:lnTo>
                <a:lnTo>
                  <a:pt x="13948" y="2527"/>
                </a:lnTo>
                <a:lnTo>
                  <a:pt x="14003" y="2501"/>
                </a:lnTo>
                <a:lnTo>
                  <a:pt x="13850" y="2409"/>
                </a:lnTo>
                <a:lnTo>
                  <a:pt x="13784" y="2417"/>
                </a:lnTo>
                <a:lnTo>
                  <a:pt x="13640" y="2390"/>
                </a:lnTo>
                <a:lnTo>
                  <a:pt x="13460" y="2328"/>
                </a:lnTo>
                <a:lnTo>
                  <a:pt x="13386" y="2296"/>
                </a:lnTo>
                <a:close/>
                <a:moveTo>
                  <a:pt x="12621" y="2345"/>
                </a:moveTo>
                <a:lnTo>
                  <a:pt x="12571" y="2353"/>
                </a:lnTo>
                <a:lnTo>
                  <a:pt x="12583" y="2392"/>
                </a:lnTo>
                <a:lnTo>
                  <a:pt x="12633" y="2419"/>
                </a:lnTo>
                <a:lnTo>
                  <a:pt x="12699" y="2421"/>
                </a:lnTo>
                <a:lnTo>
                  <a:pt x="12711" y="2370"/>
                </a:lnTo>
                <a:lnTo>
                  <a:pt x="12621" y="2345"/>
                </a:lnTo>
                <a:close/>
                <a:moveTo>
                  <a:pt x="12480" y="2385"/>
                </a:moveTo>
                <a:lnTo>
                  <a:pt x="12482" y="2422"/>
                </a:lnTo>
                <a:lnTo>
                  <a:pt x="12488" y="2436"/>
                </a:lnTo>
                <a:lnTo>
                  <a:pt x="12554" y="2441"/>
                </a:lnTo>
                <a:lnTo>
                  <a:pt x="12576" y="2434"/>
                </a:lnTo>
                <a:lnTo>
                  <a:pt x="12537" y="2399"/>
                </a:lnTo>
                <a:lnTo>
                  <a:pt x="12480" y="2385"/>
                </a:lnTo>
                <a:close/>
                <a:moveTo>
                  <a:pt x="12894" y="2449"/>
                </a:moveTo>
                <a:lnTo>
                  <a:pt x="12773" y="2479"/>
                </a:lnTo>
                <a:lnTo>
                  <a:pt x="12827" y="2505"/>
                </a:lnTo>
                <a:lnTo>
                  <a:pt x="12857" y="2543"/>
                </a:lnTo>
                <a:lnTo>
                  <a:pt x="13003" y="2574"/>
                </a:lnTo>
                <a:lnTo>
                  <a:pt x="13160" y="2597"/>
                </a:lnTo>
                <a:lnTo>
                  <a:pt x="13165" y="2554"/>
                </a:lnTo>
                <a:lnTo>
                  <a:pt x="13104" y="2513"/>
                </a:lnTo>
                <a:lnTo>
                  <a:pt x="12995" y="2478"/>
                </a:lnTo>
                <a:lnTo>
                  <a:pt x="12966" y="2454"/>
                </a:lnTo>
                <a:lnTo>
                  <a:pt x="12894" y="2449"/>
                </a:lnTo>
                <a:close/>
                <a:moveTo>
                  <a:pt x="17247" y="2870"/>
                </a:moveTo>
                <a:lnTo>
                  <a:pt x="17200" y="2878"/>
                </a:lnTo>
                <a:lnTo>
                  <a:pt x="17200" y="2939"/>
                </a:lnTo>
                <a:lnTo>
                  <a:pt x="17165" y="2956"/>
                </a:lnTo>
                <a:lnTo>
                  <a:pt x="17136" y="2968"/>
                </a:lnTo>
                <a:lnTo>
                  <a:pt x="17168" y="3037"/>
                </a:lnTo>
                <a:lnTo>
                  <a:pt x="17176" y="3077"/>
                </a:lnTo>
                <a:lnTo>
                  <a:pt x="17193" y="3149"/>
                </a:lnTo>
                <a:lnTo>
                  <a:pt x="17228" y="3166"/>
                </a:lnTo>
                <a:lnTo>
                  <a:pt x="17284" y="3163"/>
                </a:lnTo>
                <a:lnTo>
                  <a:pt x="17260" y="3089"/>
                </a:lnTo>
                <a:lnTo>
                  <a:pt x="17289" y="3089"/>
                </a:lnTo>
                <a:lnTo>
                  <a:pt x="17291" y="3033"/>
                </a:lnTo>
                <a:lnTo>
                  <a:pt x="17323" y="3025"/>
                </a:lnTo>
                <a:lnTo>
                  <a:pt x="17292" y="2915"/>
                </a:lnTo>
                <a:lnTo>
                  <a:pt x="17247" y="2870"/>
                </a:lnTo>
                <a:close/>
                <a:moveTo>
                  <a:pt x="9026" y="2875"/>
                </a:moveTo>
                <a:lnTo>
                  <a:pt x="8879" y="2880"/>
                </a:lnTo>
                <a:lnTo>
                  <a:pt x="8709" y="2919"/>
                </a:lnTo>
                <a:lnTo>
                  <a:pt x="8642" y="2956"/>
                </a:lnTo>
                <a:lnTo>
                  <a:pt x="8588" y="2929"/>
                </a:lnTo>
                <a:lnTo>
                  <a:pt x="8457" y="2988"/>
                </a:lnTo>
                <a:lnTo>
                  <a:pt x="8452" y="3023"/>
                </a:lnTo>
                <a:lnTo>
                  <a:pt x="8597" y="3037"/>
                </a:lnTo>
                <a:lnTo>
                  <a:pt x="8624" y="3060"/>
                </a:lnTo>
                <a:lnTo>
                  <a:pt x="8751" y="3074"/>
                </a:lnTo>
                <a:lnTo>
                  <a:pt x="8807" y="3138"/>
                </a:lnTo>
                <a:lnTo>
                  <a:pt x="8964" y="3055"/>
                </a:lnTo>
                <a:lnTo>
                  <a:pt x="9036" y="3028"/>
                </a:lnTo>
                <a:lnTo>
                  <a:pt x="9041" y="2996"/>
                </a:lnTo>
                <a:lnTo>
                  <a:pt x="8984" y="2983"/>
                </a:lnTo>
                <a:lnTo>
                  <a:pt x="8994" y="2951"/>
                </a:lnTo>
                <a:lnTo>
                  <a:pt x="9061" y="2942"/>
                </a:lnTo>
                <a:lnTo>
                  <a:pt x="9026" y="2875"/>
                </a:lnTo>
                <a:close/>
                <a:moveTo>
                  <a:pt x="9081" y="3038"/>
                </a:moveTo>
                <a:lnTo>
                  <a:pt x="8990" y="3062"/>
                </a:lnTo>
                <a:lnTo>
                  <a:pt x="8979" y="3094"/>
                </a:lnTo>
                <a:lnTo>
                  <a:pt x="8928" y="3099"/>
                </a:lnTo>
                <a:lnTo>
                  <a:pt x="8883" y="3171"/>
                </a:lnTo>
                <a:lnTo>
                  <a:pt x="8895" y="3239"/>
                </a:lnTo>
                <a:lnTo>
                  <a:pt x="8990" y="3266"/>
                </a:lnTo>
                <a:lnTo>
                  <a:pt x="9059" y="3217"/>
                </a:lnTo>
                <a:lnTo>
                  <a:pt x="9113" y="3160"/>
                </a:lnTo>
                <a:lnTo>
                  <a:pt x="9063" y="3139"/>
                </a:lnTo>
                <a:lnTo>
                  <a:pt x="9113" y="3107"/>
                </a:lnTo>
                <a:lnTo>
                  <a:pt x="9081" y="3038"/>
                </a:lnTo>
                <a:close/>
                <a:moveTo>
                  <a:pt x="8684" y="3123"/>
                </a:moveTo>
                <a:lnTo>
                  <a:pt x="8622" y="3141"/>
                </a:lnTo>
                <a:lnTo>
                  <a:pt x="8580" y="3124"/>
                </a:lnTo>
                <a:lnTo>
                  <a:pt x="8526" y="3176"/>
                </a:lnTo>
                <a:lnTo>
                  <a:pt x="8592" y="3234"/>
                </a:lnTo>
                <a:lnTo>
                  <a:pt x="8639" y="3192"/>
                </a:lnTo>
                <a:lnTo>
                  <a:pt x="8709" y="3176"/>
                </a:lnTo>
                <a:lnTo>
                  <a:pt x="8684" y="3123"/>
                </a:lnTo>
                <a:close/>
                <a:moveTo>
                  <a:pt x="5121" y="3128"/>
                </a:moveTo>
                <a:lnTo>
                  <a:pt x="5055" y="3153"/>
                </a:lnTo>
                <a:lnTo>
                  <a:pt x="4937" y="3252"/>
                </a:lnTo>
                <a:lnTo>
                  <a:pt x="5036" y="3261"/>
                </a:lnTo>
                <a:lnTo>
                  <a:pt x="5121" y="3218"/>
                </a:lnTo>
                <a:lnTo>
                  <a:pt x="5121" y="3128"/>
                </a:lnTo>
                <a:close/>
                <a:moveTo>
                  <a:pt x="16858" y="3257"/>
                </a:moveTo>
                <a:lnTo>
                  <a:pt x="16902" y="3333"/>
                </a:lnTo>
                <a:lnTo>
                  <a:pt x="16899" y="3362"/>
                </a:lnTo>
                <a:lnTo>
                  <a:pt x="16946" y="3380"/>
                </a:lnTo>
                <a:lnTo>
                  <a:pt x="17005" y="3388"/>
                </a:lnTo>
                <a:lnTo>
                  <a:pt x="17032" y="3365"/>
                </a:lnTo>
                <a:lnTo>
                  <a:pt x="17085" y="3358"/>
                </a:lnTo>
                <a:lnTo>
                  <a:pt x="17127" y="3333"/>
                </a:lnTo>
                <a:lnTo>
                  <a:pt x="17114" y="3303"/>
                </a:lnTo>
                <a:lnTo>
                  <a:pt x="17032" y="3331"/>
                </a:lnTo>
                <a:lnTo>
                  <a:pt x="16858" y="3257"/>
                </a:lnTo>
                <a:close/>
                <a:moveTo>
                  <a:pt x="9147" y="3634"/>
                </a:moveTo>
                <a:lnTo>
                  <a:pt x="9160" y="3681"/>
                </a:lnTo>
                <a:lnTo>
                  <a:pt x="9100" y="3688"/>
                </a:lnTo>
                <a:lnTo>
                  <a:pt x="9068" y="3727"/>
                </a:lnTo>
                <a:lnTo>
                  <a:pt x="9108" y="3742"/>
                </a:lnTo>
                <a:lnTo>
                  <a:pt x="9139" y="3734"/>
                </a:lnTo>
                <a:lnTo>
                  <a:pt x="9162" y="3749"/>
                </a:lnTo>
                <a:lnTo>
                  <a:pt x="9199" y="3767"/>
                </a:lnTo>
                <a:lnTo>
                  <a:pt x="9229" y="3764"/>
                </a:lnTo>
                <a:lnTo>
                  <a:pt x="9253" y="3720"/>
                </a:lnTo>
                <a:lnTo>
                  <a:pt x="9214" y="3712"/>
                </a:lnTo>
                <a:lnTo>
                  <a:pt x="9167" y="3715"/>
                </a:lnTo>
                <a:lnTo>
                  <a:pt x="9213" y="3693"/>
                </a:lnTo>
                <a:lnTo>
                  <a:pt x="9196" y="3663"/>
                </a:lnTo>
                <a:lnTo>
                  <a:pt x="9147" y="3634"/>
                </a:lnTo>
                <a:close/>
                <a:moveTo>
                  <a:pt x="3463" y="3636"/>
                </a:moveTo>
                <a:lnTo>
                  <a:pt x="3429" y="3641"/>
                </a:lnTo>
                <a:lnTo>
                  <a:pt x="3338" y="3707"/>
                </a:lnTo>
                <a:lnTo>
                  <a:pt x="3291" y="3764"/>
                </a:lnTo>
                <a:lnTo>
                  <a:pt x="3365" y="3742"/>
                </a:lnTo>
                <a:lnTo>
                  <a:pt x="3476" y="3670"/>
                </a:lnTo>
                <a:lnTo>
                  <a:pt x="3463" y="3636"/>
                </a:lnTo>
                <a:close/>
                <a:moveTo>
                  <a:pt x="3298" y="3693"/>
                </a:moveTo>
                <a:lnTo>
                  <a:pt x="3220" y="3754"/>
                </a:lnTo>
                <a:lnTo>
                  <a:pt x="3084" y="3843"/>
                </a:lnTo>
                <a:lnTo>
                  <a:pt x="3035" y="3899"/>
                </a:lnTo>
                <a:lnTo>
                  <a:pt x="3050" y="3914"/>
                </a:lnTo>
                <a:lnTo>
                  <a:pt x="3020" y="3961"/>
                </a:lnTo>
                <a:lnTo>
                  <a:pt x="3161" y="3880"/>
                </a:lnTo>
                <a:lnTo>
                  <a:pt x="3272" y="3772"/>
                </a:lnTo>
                <a:lnTo>
                  <a:pt x="3262" y="3747"/>
                </a:lnTo>
                <a:lnTo>
                  <a:pt x="3298" y="3693"/>
                </a:lnTo>
                <a:close/>
                <a:moveTo>
                  <a:pt x="8347" y="4318"/>
                </a:moveTo>
                <a:lnTo>
                  <a:pt x="8278" y="4368"/>
                </a:lnTo>
                <a:lnTo>
                  <a:pt x="8083" y="4368"/>
                </a:lnTo>
                <a:lnTo>
                  <a:pt x="8083" y="4410"/>
                </a:lnTo>
                <a:lnTo>
                  <a:pt x="7898" y="4417"/>
                </a:lnTo>
                <a:lnTo>
                  <a:pt x="7809" y="4466"/>
                </a:lnTo>
                <a:lnTo>
                  <a:pt x="7752" y="4446"/>
                </a:lnTo>
                <a:lnTo>
                  <a:pt x="7664" y="4499"/>
                </a:lnTo>
                <a:lnTo>
                  <a:pt x="7662" y="4595"/>
                </a:lnTo>
                <a:lnTo>
                  <a:pt x="7597" y="4648"/>
                </a:lnTo>
                <a:lnTo>
                  <a:pt x="7662" y="4789"/>
                </a:lnTo>
                <a:lnTo>
                  <a:pt x="7693" y="4804"/>
                </a:lnTo>
                <a:lnTo>
                  <a:pt x="7772" y="4649"/>
                </a:lnTo>
                <a:lnTo>
                  <a:pt x="7901" y="4562"/>
                </a:lnTo>
                <a:lnTo>
                  <a:pt x="8095" y="4525"/>
                </a:lnTo>
                <a:lnTo>
                  <a:pt x="8287" y="4479"/>
                </a:lnTo>
                <a:lnTo>
                  <a:pt x="8514" y="4479"/>
                </a:lnTo>
                <a:lnTo>
                  <a:pt x="8666" y="4515"/>
                </a:lnTo>
                <a:lnTo>
                  <a:pt x="8834" y="4553"/>
                </a:lnTo>
                <a:lnTo>
                  <a:pt x="8898" y="4535"/>
                </a:lnTo>
                <a:lnTo>
                  <a:pt x="8935" y="4474"/>
                </a:lnTo>
                <a:lnTo>
                  <a:pt x="8866" y="4442"/>
                </a:lnTo>
                <a:lnTo>
                  <a:pt x="8767" y="4437"/>
                </a:lnTo>
                <a:lnTo>
                  <a:pt x="8659" y="4368"/>
                </a:lnTo>
                <a:lnTo>
                  <a:pt x="8482" y="4338"/>
                </a:lnTo>
                <a:lnTo>
                  <a:pt x="8347" y="4318"/>
                </a:lnTo>
                <a:close/>
                <a:moveTo>
                  <a:pt x="2766" y="4328"/>
                </a:moveTo>
                <a:lnTo>
                  <a:pt x="2715" y="4355"/>
                </a:lnTo>
                <a:lnTo>
                  <a:pt x="2599" y="4536"/>
                </a:lnTo>
                <a:lnTo>
                  <a:pt x="2567" y="4599"/>
                </a:lnTo>
                <a:lnTo>
                  <a:pt x="2496" y="4708"/>
                </a:lnTo>
                <a:lnTo>
                  <a:pt x="2543" y="4686"/>
                </a:lnTo>
                <a:lnTo>
                  <a:pt x="2584" y="4644"/>
                </a:lnTo>
                <a:lnTo>
                  <a:pt x="2658" y="4616"/>
                </a:lnTo>
                <a:lnTo>
                  <a:pt x="2676" y="4545"/>
                </a:lnTo>
                <a:lnTo>
                  <a:pt x="2705" y="4452"/>
                </a:lnTo>
                <a:lnTo>
                  <a:pt x="2766" y="4328"/>
                </a:lnTo>
                <a:close/>
                <a:moveTo>
                  <a:pt x="10184" y="4360"/>
                </a:moveTo>
                <a:lnTo>
                  <a:pt x="10110" y="4373"/>
                </a:lnTo>
                <a:lnTo>
                  <a:pt x="9980" y="4442"/>
                </a:lnTo>
                <a:lnTo>
                  <a:pt x="10002" y="4483"/>
                </a:lnTo>
                <a:lnTo>
                  <a:pt x="9963" y="4592"/>
                </a:lnTo>
                <a:lnTo>
                  <a:pt x="9985" y="4664"/>
                </a:lnTo>
                <a:lnTo>
                  <a:pt x="10056" y="4735"/>
                </a:lnTo>
                <a:lnTo>
                  <a:pt x="10140" y="4737"/>
                </a:lnTo>
                <a:lnTo>
                  <a:pt x="10204" y="4607"/>
                </a:lnTo>
                <a:lnTo>
                  <a:pt x="10201" y="4447"/>
                </a:lnTo>
                <a:lnTo>
                  <a:pt x="10184" y="4360"/>
                </a:lnTo>
                <a:close/>
                <a:moveTo>
                  <a:pt x="16633" y="4552"/>
                </a:moveTo>
                <a:lnTo>
                  <a:pt x="16580" y="4558"/>
                </a:lnTo>
                <a:lnTo>
                  <a:pt x="16567" y="4599"/>
                </a:lnTo>
                <a:lnTo>
                  <a:pt x="16587" y="4649"/>
                </a:lnTo>
                <a:lnTo>
                  <a:pt x="16638" y="4742"/>
                </a:lnTo>
                <a:lnTo>
                  <a:pt x="16712" y="4769"/>
                </a:lnTo>
                <a:lnTo>
                  <a:pt x="16757" y="4752"/>
                </a:lnTo>
                <a:lnTo>
                  <a:pt x="16703" y="4649"/>
                </a:lnTo>
                <a:lnTo>
                  <a:pt x="16633" y="4552"/>
                </a:lnTo>
                <a:close/>
                <a:moveTo>
                  <a:pt x="10239" y="4686"/>
                </a:moveTo>
                <a:lnTo>
                  <a:pt x="10206" y="4696"/>
                </a:lnTo>
                <a:lnTo>
                  <a:pt x="10059" y="4876"/>
                </a:lnTo>
                <a:lnTo>
                  <a:pt x="10290" y="4865"/>
                </a:lnTo>
                <a:lnTo>
                  <a:pt x="10320" y="4804"/>
                </a:lnTo>
                <a:lnTo>
                  <a:pt x="10261" y="4701"/>
                </a:lnTo>
                <a:lnTo>
                  <a:pt x="10239" y="4686"/>
                </a:lnTo>
                <a:close/>
                <a:moveTo>
                  <a:pt x="13926" y="4750"/>
                </a:moveTo>
                <a:lnTo>
                  <a:pt x="13840" y="4775"/>
                </a:lnTo>
                <a:lnTo>
                  <a:pt x="13815" y="4806"/>
                </a:lnTo>
                <a:lnTo>
                  <a:pt x="13818" y="4814"/>
                </a:lnTo>
                <a:lnTo>
                  <a:pt x="13843" y="4907"/>
                </a:lnTo>
                <a:lnTo>
                  <a:pt x="13897" y="4934"/>
                </a:lnTo>
                <a:lnTo>
                  <a:pt x="13924" y="4887"/>
                </a:lnTo>
                <a:lnTo>
                  <a:pt x="13953" y="4831"/>
                </a:lnTo>
                <a:lnTo>
                  <a:pt x="13946" y="4767"/>
                </a:lnTo>
                <a:lnTo>
                  <a:pt x="13926" y="4750"/>
                </a:lnTo>
                <a:close/>
                <a:moveTo>
                  <a:pt x="15448" y="5124"/>
                </a:moveTo>
                <a:lnTo>
                  <a:pt x="15399" y="5166"/>
                </a:lnTo>
                <a:lnTo>
                  <a:pt x="15333" y="5185"/>
                </a:lnTo>
                <a:lnTo>
                  <a:pt x="15331" y="5230"/>
                </a:lnTo>
                <a:lnTo>
                  <a:pt x="15283" y="5243"/>
                </a:lnTo>
                <a:lnTo>
                  <a:pt x="15340" y="5286"/>
                </a:lnTo>
                <a:lnTo>
                  <a:pt x="15362" y="5282"/>
                </a:lnTo>
                <a:lnTo>
                  <a:pt x="15379" y="5227"/>
                </a:lnTo>
                <a:lnTo>
                  <a:pt x="15419" y="5223"/>
                </a:lnTo>
                <a:lnTo>
                  <a:pt x="15475" y="5203"/>
                </a:lnTo>
                <a:lnTo>
                  <a:pt x="15463" y="5139"/>
                </a:lnTo>
                <a:lnTo>
                  <a:pt x="15448" y="5124"/>
                </a:lnTo>
                <a:close/>
                <a:moveTo>
                  <a:pt x="11803" y="5142"/>
                </a:moveTo>
                <a:lnTo>
                  <a:pt x="11689" y="5164"/>
                </a:lnTo>
                <a:lnTo>
                  <a:pt x="11642" y="5206"/>
                </a:lnTo>
                <a:lnTo>
                  <a:pt x="11655" y="5319"/>
                </a:lnTo>
                <a:lnTo>
                  <a:pt x="11785" y="5400"/>
                </a:lnTo>
                <a:lnTo>
                  <a:pt x="11847" y="5344"/>
                </a:lnTo>
                <a:lnTo>
                  <a:pt x="12017" y="5299"/>
                </a:lnTo>
                <a:lnTo>
                  <a:pt x="11995" y="5176"/>
                </a:lnTo>
                <a:lnTo>
                  <a:pt x="11803" y="5142"/>
                </a:lnTo>
                <a:close/>
                <a:moveTo>
                  <a:pt x="12275" y="5158"/>
                </a:moveTo>
                <a:lnTo>
                  <a:pt x="12145" y="5161"/>
                </a:lnTo>
                <a:lnTo>
                  <a:pt x="12054" y="5168"/>
                </a:lnTo>
                <a:lnTo>
                  <a:pt x="12071" y="5220"/>
                </a:lnTo>
                <a:lnTo>
                  <a:pt x="12184" y="5249"/>
                </a:lnTo>
                <a:lnTo>
                  <a:pt x="12261" y="5235"/>
                </a:lnTo>
                <a:lnTo>
                  <a:pt x="12275" y="5158"/>
                </a:lnTo>
                <a:close/>
                <a:moveTo>
                  <a:pt x="16001" y="5235"/>
                </a:moveTo>
                <a:lnTo>
                  <a:pt x="15968" y="5275"/>
                </a:lnTo>
                <a:lnTo>
                  <a:pt x="15968" y="5356"/>
                </a:lnTo>
                <a:lnTo>
                  <a:pt x="16027" y="5344"/>
                </a:lnTo>
                <a:lnTo>
                  <a:pt x="16074" y="5321"/>
                </a:lnTo>
                <a:lnTo>
                  <a:pt x="16065" y="5265"/>
                </a:lnTo>
                <a:lnTo>
                  <a:pt x="16001" y="5235"/>
                </a:lnTo>
                <a:close/>
                <a:moveTo>
                  <a:pt x="11982" y="5479"/>
                </a:moveTo>
                <a:lnTo>
                  <a:pt x="11926" y="5511"/>
                </a:lnTo>
                <a:lnTo>
                  <a:pt x="11904" y="5585"/>
                </a:lnTo>
                <a:lnTo>
                  <a:pt x="11916" y="5590"/>
                </a:lnTo>
                <a:lnTo>
                  <a:pt x="12027" y="5580"/>
                </a:lnTo>
                <a:lnTo>
                  <a:pt x="12103" y="5557"/>
                </a:lnTo>
                <a:lnTo>
                  <a:pt x="12078" y="5518"/>
                </a:lnTo>
                <a:lnTo>
                  <a:pt x="11982" y="5479"/>
                </a:lnTo>
                <a:close/>
                <a:moveTo>
                  <a:pt x="2156" y="5700"/>
                </a:moveTo>
                <a:lnTo>
                  <a:pt x="2114" y="5722"/>
                </a:lnTo>
                <a:lnTo>
                  <a:pt x="2074" y="5873"/>
                </a:lnTo>
                <a:lnTo>
                  <a:pt x="2057" y="5890"/>
                </a:lnTo>
                <a:lnTo>
                  <a:pt x="2047" y="6038"/>
                </a:lnTo>
                <a:lnTo>
                  <a:pt x="2079" y="6019"/>
                </a:lnTo>
                <a:lnTo>
                  <a:pt x="2070" y="5974"/>
                </a:lnTo>
                <a:lnTo>
                  <a:pt x="2089" y="5959"/>
                </a:lnTo>
                <a:lnTo>
                  <a:pt x="2106" y="5871"/>
                </a:lnTo>
                <a:lnTo>
                  <a:pt x="2111" y="5792"/>
                </a:lnTo>
                <a:lnTo>
                  <a:pt x="2156" y="5700"/>
                </a:lnTo>
                <a:close/>
                <a:moveTo>
                  <a:pt x="2045" y="6689"/>
                </a:moveTo>
                <a:lnTo>
                  <a:pt x="2003" y="6760"/>
                </a:lnTo>
                <a:lnTo>
                  <a:pt x="1993" y="6827"/>
                </a:lnTo>
                <a:lnTo>
                  <a:pt x="2047" y="6893"/>
                </a:lnTo>
                <a:lnTo>
                  <a:pt x="2055" y="6881"/>
                </a:lnTo>
                <a:lnTo>
                  <a:pt x="2074" y="6851"/>
                </a:lnTo>
                <a:lnTo>
                  <a:pt x="2128" y="6876"/>
                </a:lnTo>
                <a:lnTo>
                  <a:pt x="2086" y="6812"/>
                </a:lnTo>
                <a:lnTo>
                  <a:pt x="2081" y="6733"/>
                </a:lnTo>
                <a:lnTo>
                  <a:pt x="2054" y="6743"/>
                </a:lnTo>
                <a:lnTo>
                  <a:pt x="2052" y="6737"/>
                </a:lnTo>
                <a:lnTo>
                  <a:pt x="2045" y="6689"/>
                </a:lnTo>
                <a:close/>
                <a:moveTo>
                  <a:pt x="3671" y="7001"/>
                </a:moveTo>
                <a:lnTo>
                  <a:pt x="3732" y="7065"/>
                </a:lnTo>
                <a:lnTo>
                  <a:pt x="3828" y="7033"/>
                </a:lnTo>
                <a:lnTo>
                  <a:pt x="3895" y="7087"/>
                </a:lnTo>
                <a:lnTo>
                  <a:pt x="4005" y="7130"/>
                </a:lnTo>
                <a:lnTo>
                  <a:pt x="4013" y="7233"/>
                </a:lnTo>
                <a:lnTo>
                  <a:pt x="4069" y="7312"/>
                </a:lnTo>
                <a:lnTo>
                  <a:pt x="4000" y="7406"/>
                </a:lnTo>
                <a:lnTo>
                  <a:pt x="3870" y="7518"/>
                </a:lnTo>
                <a:lnTo>
                  <a:pt x="3845" y="7423"/>
                </a:lnTo>
                <a:lnTo>
                  <a:pt x="3782" y="7369"/>
                </a:lnTo>
                <a:lnTo>
                  <a:pt x="3690" y="7460"/>
                </a:lnTo>
                <a:lnTo>
                  <a:pt x="3656" y="7361"/>
                </a:lnTo>
                <a:lnTo>
                  <a:pt x="3617" y="7406"/>
                </a:lnTo>
                <a:lnTo>
                  <a:pt x="3612" y="7487"/>
                </a:lnTo>
                <a:lnTo>
                  <a:pt x="3526" y="7644"/>
                </a:lnTo>
                <a:lnTo>
                  <a:pt x="3545" y="7794"/>
                </a:lnTo>
                <a:lnTo>
                  <a:pt x="3515" y="7856"/>
                </a:lnTo>
                <a:lnTo>
                  <a:pt x="3454" y="7890"/>
                </a:lnTo>
                <a:lnTo>
                  <a:pt x="3429" y="7927"/>
                </a:lnTo>
                <a:lnTo>
                  <a:pt x="3372" y="8041"/>
                </a:lnTo>
                <a:lnTo>
                  <a:pt x="3461" y="7954"/>
                </a:lnTo>
                <a:lnTo>
                  <a:pt x="3535" y="7992"/>
                </a:lnTo>
                <a:lnTo>
                  <a:pt x="3484" y="8095"/>
                </a:lnTo>
                <a:lnTo>
                  <a:pt x="3461" y="8243"/>
                </a:lnTo>
                <a:lnTo>
                  <a:pt x="3373" y="8206"/>
                </a:lnTo>
                <a:lnTo>
                  <a:pt x="3346" y="8085"/>
                </a:lnTo>
                <a:lnTo>
                  <a:pt x="3240" y="8177"/>
                </a:lnTo>
                <a:lnTo>
                  <a:pt x="3271" y="8248"/>
                </a:lnTo>
                <a:lnTo>
                  <a:pt x="3181" y="8317"/>
                </a:lnTo>
                <a:lnTo>
                  <a:pt x="3190" y="8437"/>
                </a:lnTo>
                <a:lnTo>
                  <a:pt x="3070" y="8566"/>
                </a:lnTo>
                <a:lnTo>
                  <a:pt x="3008" y="8681"/>
                </a:lnTo>
                <a:lnTo>
                  <a:pt x="2978" y="8704"/>
                </a:lnTo>
                <a:lnTo>
                  <a:pt x="2858" y="8588"/>
                </a:lnTo>
                <a:lnTo>
                  <a:pt x="2798" y="8423"/>
                </a:lnTo>
                <a:lnTo>
                  <a:pt x="2814" y="8287"/>
                </a:lnTo>
                <a:lnTo>
                  <a:pt x="2789" y="8166"/>
                </a:lnTo>
                <a:lnTo>
                  <a:pt x="2853" y="8038"/>
                </a:lnTo>
                <a:lnTo>
                  <a:pt x="2907" y="7970"/>
                </a:lnTo>
                <a:lnTo>
                  <a:pt x="2951" y="7975"/>
                </a:lnTo>
                <a:lnTo>
                  <a:pt x="2998" y="7947"/>
                </a:lnTo>
                <a:lnTo>
                  <a:pt x="3094" y="7863"/>
                </a:lnTo>
                <a:lnTo>
                  <a:pt x="3144" y="7930"/>
                </a:lnTo>
                <a:lnTo>
                  <a:pt x="3160" y="7866"/>
                </a:lnTo>
                <a:lnTo>
                  <a:pt x="3143" y="7816"/>
                </a:lnTo>
                <a:lnTo>
                  <a:pt x="3200" y="7676"/>
                </a:lnTo>
                <a:lnTo>
                  <a:pt x="3239" y="7560"/>
                </a:lnTo>
                <a:lnTo>
                  <a:pt x="3333" y="7309"/>
                </a:lnTo>
                <a:lnTo>
                  <a:pt x="3419" y="7235"/>
                </a:lnTo>
                <a:lnTo>
                  <a:pt x="3501" y="7036"/>
                </a:lnTo>
                <a:lnTo>
                  <a:pt x="3671" y="7001"/>
                </a:lnTo>
                <a:close/>
                <a:moveTo>
                  <a:pt x="13274" y="8740"/>
                </a:moveTo>
                <a:lnTo>
                  <a:pt x="13237" y="8777"/>
                </a:lnTo>
                <a:lnTo>
                  <a:pt x="13305" y="8847"/>
                </a:lnTo>
                <a:lnTo>
                  <a:pt x="13236" y="8957"/>
                </a:lnTo>
                <a:lnTo>
                  <a:pt x="13301" y="9204"/>
                </a:lnTo>
                <a:lnTo>
                  <a:pt x="13419" y="9362"/>
                </a:lnTo>
                <a:lnTo>
                  <a:pt x="13487" y="9603"/>
                </a:lnTo>
                <a:lnTo>
                  <a:pt x="13500" y="9746"/>
                </a:lnTo>
                <a:lnTo>
                  <a:pt x="13571" y="9936"/>
                </a:lnTo>
                <a:lnTo>
                  <a:pt x="13608" y="10117"/>
                </a:lnTo>
                <a:lnTo>
                  <a:pt x="13672" y="10261"/>
                </a:lnTo>
                <a:lnTo>
                  <a:pt x="13710" y="10100"/>
                </a:lnTo>
                <a:lnTo>
                  <a:pt x="13833" y="10181"/>
                </a:lnTo>
                <a:lnTo>
                  <a:pt x="13800" y="10054"/>
                </a:lnTo>
                <a:lnTo>
                  <a:pt x="13630" y="9904"/>
                </a:lnTo>
                <a:lnTo>
                  <a:pt x="13621" y="9623"/>
                </a:lnTo>
                <a:lnTo>
                  <a:pt x="13806" y="9630"/>
                </a:lnTo>
                <a:lnTo>
                  <a:pt x="13591" y="9351"/>
                </a:lnTo>
                <a:lnTo>
                  <a:pt x="13488" y="9184"/>
                </a:lnTo>
                <a:lnTo>
                  <a:pt x="13433" y="9009"/>
                </a:lnTo>
                <a:lnTo>
                  <a:pt x="13340" y="8849"/>
                </a:lnTo>
                <a:lnTo>
                  <a:pt x="13274" y="8740"/>
                </a:lnTo>
                <a:close/>
                <a:moveTo>
                  <a:pt x="20868" y="8859"/>
                </a:moveTo>
                <a:lnTo>
                  <a:pt x="20853" y="8871"/>
                </a:lnTo>
                <a:lnTo>
                  <a:pt x="20839" y="8903"/>
                </a:lnTo>
                <a:lnTo>
                  <a:pt x="20843" y="8926"/>
                </a:lnTo>
                <a:lnTo>
                  <a:pt x="20846" y="8933"/>
                </a:lnTo>
                <a:lnTo>
                  <a:pt x="20854" y="8928"/>
                </a:lnTo>
                <a:lnTo>
                  <a:pt x="20871" y="8935"/>
                </a:lnTo>
                <a:lnTo>
                  <a:pt x="20873" y="8884"/>
                </a:lnTo>
                <a:lnTo>
                  <a:pt x="20868" y="8859"/>
                </a:lnTo>
                <a:close/>
                <a:moveTo>
                  <a:pt x="20942" y="8859"/>
                </a:moveTo>
                <a:lnTo>
                  <a:pt x="20930" y="8863"/>
                </a:lnTo>
                <a:lnTo>
                  <a:pt x="20922" y="8873"/>
                </a:lnTo>
                <a:lnTo>
                  <a:pt x="20905" y="8898"/>
                </a:lnTo>
                <a:lnTo>
                  <a:pt x="20901" y="8906"/>
                </a:lnTo>
                <a:lnTo>
                  <a:pt x="20906" y="8925"/>
                </a:lnTo>
                <a:lnTo>
                  <a:pt x="20920" y="8942"/>
                </a:lnTo>
                <a:lnTo>
                  <a:pt x="20928" y="8984"/>
                </a:lnTo>
                <a:lnTo>
                  <a:pt x="20933" y="9004"/>
                </a:lnTo>
                <a:lnTo>
                  <a:pt x="20959" y="9031"/>
                </a:lnTo>
                <a:lnTo>
                  <a:pt x="20975" y="9071"/>
                </a:lnTo>
                <a:lnTo>
                  <a:pt x="20989" y="9058"/>
                </a:lnTo>
                <a:lnTo>
                  <a:pt x="20982" y="9019"/>
                </a:lnTo>
                <a:lnTo>
                  <a:pt x="20977" y="8958"/>
                </a:lnTo>
                <a:lnTo>
                  <a:pt x="20970" y="8883"/>
                </a:lnTo>
                <a:lnTo>
                  <a:pt x="20967" y="8873"/>
                </a:lnTo>
                <a:lnTo>
                  <a:pt x="20942" y="8859"/>
                </a:lnTo>
                <a:close/>
                <a:moveTo>
                  <a:pt x="20824" y="8900"/>
                </a:moveTo>
                <a:lnTo>
                  <a:pt x="20811" y="8955"/>
                </a:lnTo>
                <a:lnTo>
                  <a:pt x="20817" y="8979"/>
                </a:lnTo>
                <a:lnTo>
                  <a:pt x="20831" y="8916"/>
                </a:lnTo>
                <a:lnTo>
                  <a:pt x="20824" y="8900"/>
                </a:lnTo>
                <a:close/>
                <a:moveTo>
                  <a:pt x="224" y="8915"/>
                </a:moveTo>
                <a:cubicBezTo>
                  <a:pt x="203" y="9031"/>
                  <a:pt x="182" y="9147"/>
                  <a:pt x="165" y="9265"/>
                </a:cubicBezTo>
                <a:cubicBezTo>
                  <a:pt x="182" y="9147"/>
                  <a:pt x="203" y="9031"/>
                  <a:pt x="224" y="8915"/>
                </a:cubicBezTo>
                <a:close/>
                <a:moveTo>
                  <a:pt x="20767" y="8984"/>
                </a:moveTo>
                <a:lnTo>
                  <a:pt x="20760" y="8985"/>
                </a:lnTo>
                <a:lnTo>
                  <a:pt x="20762" y="9036"/>
                </a:lnTo>
                <a:lnTo>
                  <a:pt x="20767" y="9036"/>
                </a:lnTo>
                <a:lnTo>
                  <a:pt x="20785" y="9049"/>
                </a:lnTo>
                <a:lnTo>
                  <a:pt x="20795" y="9012"/>
                </a:lnTo>
                <a:lnTo>
                  <a:pt x="20797" y="9004"/>
                </a:lnTo>
                <a:lnTo>
                  <a:pt x="20795" y="8990"/>
                </a:lnTo>
                <a:lnTo>
                  <a:pt x="20767" y="8984"/>
                </a:lnTo>
                <a:close/>
                <a:moveTo>
                  <a:pt x="20689" y="9083"/>
                </a:moveTo>
                <a:lnTo>
                  <a:pt x="20683" y="9108"/>
                </a:lnTo>
                <a:lnTo>
                  <a:pt x="20684" y="9140"/>
                </a:lnTo>
                <a:lnTo>
                  <a:pt x="20688" y="9155"/>
                </a:lnTo>
                <a:lnTo>
                  <a:pt x="20710" y="9139"/>
                </a:lnTo>
                <a:lnTo>
                  <a:pt x="20706" y="9112"/>
                </a:lnTo>
                <a:lnTo>
                  <a:pt x="20689" y="9083"/>
                </a:lnTo>
                <a:close/>
                <a:moveTo>
                  <a:pt x="126" y="9570"/>
                </a:moveTo>
                <a:cubicBezTo>
                  <a:pt x="106" y="9743"/>
                  <a:pt x="91" y="9920"/>
                  <a:pt x="79" y="10096"/>
                </a:cubicBezTo>
                <a:cubicBezTo>
                  <a:pt x="91" y="9920"/>
                  <a:pt x="106" y="9744"/>
                  <a:pt x="126" y="9570"/>
                </a:cubicBezTo>
                <a:close/>
                <a:moveTo>
                  <a:pt x="66" y="10317"/>
                </a:moveTo>
                <a:cubicBezTo>
                  <a:pt x="57" y="10499"/>
                  <a:pt x="55" y="10683"/>
                  <a:pt x="56" y="10867"/>
                </a:cubicBezTo>
                <a:cubicBezTo>
                  <a:pt x="55" y="10845"/>
                  <a:pt x="54" y="10823"/>
                  <a:pt x="54" y="10800"/>
                </a:cubicBezTo>
                <a:cubicBezTo>
                  <a:pt x="54" y="10638"/>
                  <a:pt x="58" y="10477"/>
                  <a:pt x="66" y="10317"/>
                </a:cubicBezTo>
                <a:close/>
                <a:moveTo>
                  <a:pt x="13678" y="10340"/>
                </a:moveTo>
                <a:lnTo>
                  <a:pt x="13680" y="10492"/>
                </a:lnTo>
                <a:lnTo>
                  <a:pt x="13710" y="10753"/>
                </a:lnTo>
                <a:lnTo>
                  <a:pt x="13576" y="10800"/>
                </a:lnTo>
                <a:lnTo>
                  <a:pt x="13545" y="10957"/>
                </a:lnTo>
                <a:lnTo>
                  <a:pt x="13606" y="11133"/>
                </a:lnTo>
                <a:lnTo>
                  <a:pt x="13752" y="11091"/>
                </a:lnTo>
                <a:lnTo>
                  <a:pt x="13773" y="10872"/>
                </a:lnTo>
                <a:lnTo>
                  <a:pt x="14008" y="10938"/>
                </a:lnTo>
                <a:lnTo>
                  <a:pt x="14069" y="10724"/>
                </a:lnTo>
                <a:lnTo>
                  <a:pt x="14239" y="10615"/>
                </a:lnTo>
                <a:lnTo>
                  <a:pt x="14148" y="10425"/>
                </a:lnTo>
                <a:lnTo>
                  <a:pt x="14086" y="10529"/>
                </a:lnTo>
                <a:lnTo>
                  <a:pt x="13988" y="10517"/>
                </a:lnTo>
                <a:lnTo>
                  <a:pt x="13875" y="10487"/>
                </a:lnTo>
                <a:lnTo>
                  <a:pt x="13678" y="10340"/>
                </a:lnTo>
                <a:close/>
                <a:moveTo>
                  <a:pt x="13801" y="11118"/>
                </a:moveTo>
                <a:lnTo>
                  <a:pt x="13668" y="11189"/>
                </a:lnTo>
                <a:lnTo>
                  <a:pt x="13638" y="11318"/>
                </a:lnTo>
                <a:lnTo>
                  <a:pt x="13709" y="11515"/>
                </a:lnTo>
                <a:lnTo>
                  <a:pt x="13670" y="11759"/>
                </a:lnTo>
                <a:lnTo>
                  <a:pt x="13604" y="11850"/>
                </a:lnTo>
                <a:lnTo>
                  <a:pt x="13431" y="12079"/>
                </a:lnTo>
                <a:lnTo>
                  <a:pt x="13320" y="12014"/>
                </a:lnTo>
                <a:lnTo>
                  <a:pt x="13224" y="12369"/>
                </a:lnTo>
                <a:lnTo>
                  <a:pt x="13061" y="12362"/>
                </a:lnTo>
                <a:lnTo>
                  <a:pt x="12771" y="12466"/>
                </a:lnTo>
                <a:lnTo>
                  <a:pt x="12677" y="12608"/>
                </a:lnTo>
                <a:lnTo>
                  <a:pt x="12535" y="12724"/>
                </a:lnTo>
                <a:lnTo>
                  <a:pt x="12466" y="12850"/>
                </a:lnTo>
                <a:lnTo>
                  <a:pt x="12325" y="12924"/>
                </a:lnTo>
                <a:lnTo>
                  <a:pt x="12401" y="13040"/>
                </a:lnTo>
                <a:lnTo>
                  <a:pt x="12505" y="13081"/>
                </a:lnTo>
                <a:lnTo>
                  <a:pt x="12482" y="13249"/>
                </a:lnTo>
                <a:lnTo>
                  <a:pt x="12566" y="13310"/>
                </a:lnTo>
                <a:lnTo>
                  <a:pt x="12660" y="13221"/>
                </a:lnTo>
                <a:lnTo>
                  <a:pt x="12729" y="12897"/>
                </a:lnTo>
                <a:lnTo>
                  <a:pt x="12559" y="12785"/>
                </a:lnTo>
                <a:lnTo>
                  <a:pt x="12737" y="12756"/>
                </a:lnTo>
                <a:lnTo>
                  <a:pt x="12906" y="12642"/>
                </a:lnTo>
                <a:lnTo>
                  <a:pt x="13162" y="12554"/>
                </a:lnTo>
                <a:lnTo>
                  <a:pt x="13189" y="12689"/>
                </a:lnTo>
                <a:lnTo>
                  <a:pt x="13300" y="12739"/>
                </a:lnTo>
                <a:lnTo>
                  <a:pt x="13478" y="12488"/>
                </a:lnTo>
                <a:lnTo>
                  <a:pt x="13736" y="12418"/>
                </a:lnTo>
                <a:lnTo>
                  <a:pt x="13904" y="12286"/>
                </a:lnTo>
                <a:lnTo>
                  <a:pt x="13951" y="12140"/>
                </a:lnTo>
                <a:lnTo>
                  <a:pt x="13907" y="12056"/>
                </a:lnTo>
                <a:lnTo>
                  <a:pt x="13929" y="11898"/>
                </a:lnTo>
                <a:lnTo>
                  <a:pt x="13884" y="11712"/>
                </a:lnTo>
                <a:lnTo>
                  <a:pt x="13968" y="11495"/>
                </a:lnTo>
                <a:lnTo>
                  <a:pt x="13936" y="11347"/>
                </a:lnTo>
                <a:lnTo>
                  <a:pt x="13801" y="11118"/>
                </a:lnTo>
                <a:close/>
                <a:moveTo>
                  <a:pt x="66" y="11271"/>
                </a:moveTo>
                <a:cubicBezTo>
                  <a:pt x="69" y="11347"/>
                  <a:pt x="74" y="11424"/>
                  <a:pt x="79" y="11500"/>
                </a:cubicBezTo>
                <a:cubicBezTo>
                  <a:pt x="74" y="11424"/>
                  <a:pt x="69" y="11348"/>
                  <a:pt x="66" y="11271"/>
                </a:cubicBezTo>
                <a:close/>
                <a:moveTo>
                  <a:pt x="12992" y="12630"/>
                </a:moveTo>
                <a:lnTo>
                  <a:pt x="12939" y="12716"/>
                </a:lnTo>
                <a:lnTo>
                  <a:pt x="12850" y="12709"/>
                </a:lnTo>
                <a:lnTo>
                  <a:pt x="12780" y="12832"/>
                </a:lnTo>
                <a:lnTo>
                  <a:pt x="12788" y="12918"/>
                </a:lnTo>
                <a:lnTo>
                  <a:pt x="12896" y="12953"/>
                </a:lnTo>
                <a:lnTo>
                  <a:pt x="12923" y="12840"/>
                </a:lnTo>
                <a:lnTo>
                  <a:pt x="12995" y="12785"/>
                </a:lnTo>
                <a:lnTo>
                  <a:pt x="13066" y="12832"/>
                </a:lnTo>
                <a:lnTo>
                  <a:pt x="13135" y="12707"/>
                </a:lnTo>
                <a:lnTo>
                  <a:pt x="13108" y="12648"/>
                </a:lnTo>
                <a:lnTo>
                  <a:pt x="12992" y="12630"/>
                </a:lnTo>
                <a:close/>
                <a:moveTo>
                  <a:pt x="11108" y="14446"/>
                </a:moveTo>
                <a:lnTo>
                  <a:pt x="10972" y="14581"/>
                </a:lnTo>
                <a:lnTo>
                  <a:pt x="10872" y="14754"/>
                </a:lnTo>
                <a:lnTo>
                  <a:pt x="10893" y="14882"/>
                </a:lnTo>
                <a:lnTo>
                  <a:pt x="10983" y="15027"/>
                </a:lnTo>
                <a:lnTo>
                  <a:pt x="11058" y="14885"/>
                </a:lnTo>
                <a:lnTo>
                  <a:pt x="11159" y="14604"/>
                </a:lnTo>
                <a:lnTo>
                  <a:pt x="11185" y="14498"/>
                </a:lnTo>
                <a:lnTo>
                  <a:pt x="11108" y="14446"/>
                </a:lnTo>
                <a:close/>
                <a:moveTo>
                  <a:pt x="9135" y="15242"/>
                </a:moveTo>
                <a:lnTo>
                  <a:pt x="8942" y="15266"/>
                </a:lnTo>
                <a:lnTo>
                  <a:pt x="8851" y="15330"/>
                </a:lnTo>
                <a:lnTo>
                  <a:pt x="8846" y="15475"/>
                </a:lnTo>
                <a:lnTo>
                  <a:pt x="8985" y="15545"/>
                </a:lnTo>
                <a:lnTo>
                  <a:pt x="9142" y="15485"/>
                </a:lnTo>
                <a:lnTo>
                  <a:pt x="9189" y="15392"/>
                </a:lnTo>
                <a:lnTo>
                  <a:pt x="9270" y="15328"/>
                </a:lnTo>
                <a:lnTo>
                  <a:pt x="9235" y="15259"/>
                </a:lnTo>
                <a:lnTo>
                  <a:pt x="9135" y="15242"/>
                </a:lnTo>
                <a:close/>
                <a:moveTo>
                  <a:pt x="4057" y="15264"/>
                </a:moveTo>
                <a:lnTo>
                  <a:pt x="3962" y="15463"/>
                </a:lnTo>
                <a:lnTo>
                  <a:pt x="3964" y="15685"/>
                </a:lnTo>
                <a:lnTo>
                  <a:pt x="4023" y="15838"/>
                </a:lnTo>
                <a:lnTo>
                  <a:pt x="4151" y="15878"/>
                </a:lnTo>
                <a:lnTo>
                  <a:pt x="4217" y="15872"/>
                </a:lnTo>
                <a:lnTo>
                  <a:pt x="4254" y="15735"/>
                </a:lnTo>
                <a:lnTo>
                  <a:pt x="4200" y="15544"/>
                </a:lnTo>
                <a:lnTo>
                  <a:pt x="4144" y="15402"/>
                </a:lnTo>
                <a:lnTo>
                  <a:pt x="4057" y="15264"/>
                </a:lnTo>
                <a:close/>
                <a:moveTo>
                  <a:pt x="10982" y="15614"/>
                </a:moveTo>
                <a:lnTo>
                  <a:pt x="10923" y="15766"/>
                </a:lnTo>
                <a:lnTo>
                  <a:pt x="10906" y="16023"/>
                </a:lnTo>
                <a:lnTo>
                  <a:pt x="10832" y="15969"/>
                </a:lnTo>
                <a:lnTo>
                  <a:pt x="10839" y="16126"/>
                </a:lnTo>
                <a:lnTo>
                  <a:pt x="10866" y="16197"/>
                </a:lnTo>
                <a:lnTo>
                  <a:pt x="10957" y="16289"/>
                </a:lnTo>
                <a:lnTo>
                  <a:pt x="10980" y="16230"/>
                </a:lnTo>
                <a:lnTo>
                  <a:pt x="11034" y="16267"/>
                </a:lnTo>
                <a:lnTo>
                  <a:pt x="10977" y="16309"/>
                </a:lnTo>
                <a:lnTo>
                  <a:pt x="10968" y="16375"/>
                </a:lnTo>
                <a:lnTo>
                  <a:pt x="11059" y="16409"/>
                </a:lnTo>
                <a:lnTo>
                  <a:pt x="11224" y="16382"/>
                </a:lnTo>
                <a:lnTo>
                  <a:pt x="11342" y="16474"/>
                </a:lnTo>
                <a:lnTo>
                  <a:pt x="11389" y="16414"/>
                </a:lnTo>
                <a:lnTo>
                  <a:pt x="11456" y="16495"/>
                </a:lnTo>
                <a:lnTo>
                  <a:pt x="11601" y="16567"/>
                </a:lnTo>
                <a:lnTo>
                  <a:pt x="11618" y="16493"/>
                </a:lnTo>
                <a:lnTo>
                  <a:pt x="11557" y="16458"/>
                </a:lnTo>
                <a:lnTo>
                  <a:pt x="11574" y="16370"/>
                </a:lnTo>
                <a:lnTo>
                  <a:pt x="11345" y="16291"/>
                </a:lnTo>
                <a:lnTo>
                  <a:pt x="11265" y="16313"/>
                </a:lnTo>
                <a:lnTo>
                  <a:pt x="11169" y="16298"/>
                </a:lnTo>
                <a:lnTo>
                  <a:pt x="11127" y="16170"/>
                </a:lnTo>
                <a:lnTo>
                  <a:pt x="11153" y="16038"/>
                </a:lnTo>
                <a:lnTo>
                  <a:pt x="11260" y="15981"/>
                </a:lnTo>
                <a:lnTo>
                  <a:pt x="11305" y="15843"/>
                </a:lnTo>
                <a:lnTo>
                  <a:pt x="11243" y="15725"/>
                </a:lnTo>
                <a:lnTo>
                  <a:pt x="11271" y="15656"/>
                </a:lnTo>
                <a:lnTo>
                  <a:pt x="11254" y="15614"/>
                </a:lnTo>
                <a:lnTo>
                  <a:pt x="11199" y="15660"/>
                </a:lnTo>
                <a:lnTo>
                  <a:pt x="11090" y="15614"/>
                </a:lnTo>
                <a:lnTo>
                  <a:pt x="10982" y="15614"/>
                </a:lnTo>
                <a:close/>
                <a:moveTo>
                  <a:pt x="10913" y="16437"/>
                </a:moveTo>
                <a:lnTo>
                  <a:pt x="11007" y="16559"/>
                </a:lnTo>
                <a:lnTo>
                  <a:pt x="11086" y="16636"/>
                </a:lnTo>
                <a:lnTo>
                  <a:pt x="11133" y="16498"/>
                </a:lnTo>
                <a:lnTo>
                  <a:pt x="11069" y="16442"/>
                </a:lnTo>
                <a:lnTo>
                  <a:pt x="10913" y="16437"/>
                </a:lnTo>
                <a:close/>
                <a:moveTo>
                  <a:pt x="19834" y="16518"/>
                </a:moveTo>
                <a:lnTo>
                  <a:pt x="19812" y="16547"/>
                </a:lnTo>
                <a:lnTo>
                  <a:pt x="19745" y="16644"/>
                </a:lnTo>
                <a:lnTo>
                  <a:pt x="19715" y="16685"/>
                </a:lnTo>
                <a:lnTo>
                  <a:pt x="19657" y="16762"/>
                </a:lnTo>
                <a:lnTo>
                  <a:pt x="19652" y="16787"/>
                </a:lnTo>
                <a:lnTo>
                  <a:pt x="19721" y="16695"/>
                </a:lnTo>
                <a:lnTo>
                  <a:pt x="19790" y="16599"/>
                </a:lnTo>
                <a:lnTo>
                  <a:pt x="19801" y="16584"/>
                </a:lnTo>
                <a:lnTo>
                  <a:pt x="19834" y="16518"/>
                </a:lnTo>
                <a:close/>
                <a:moveTo>
                  <a:pt x="11812" y="16555"/>
                </a:moveTo>
                <a:lnTo>
                  <a:pt x="11635" y="16562"/>
                </a:lnTo>
                <a:lnTo>
                  <a:pt x="11749" y="16675"/>
                </a:lnTo>
                <a:lnTo>
                  <a:pt x="11753" y="16734"/>
                </a:lnTo>
                <a:lnTo>
                  <a:pt x="11645" y="16727"/>
                </a:lnTo>
                <a:lnTo>
                  <a:pt x="11675" y="16819"/>
                </a:lnTo>
                <a:lnTo>
                  <a:pt x="11731" y="16825"/>
                </a:lnTo>
                <a:lnTo>
                  <a:pt x="11741" y="16932"/>
                </a:lnTo>
                <a:lnTo>
                  <a:pt x="11828" y="16892"/>
                </a:lnTo>
                <a:lnTo>
                  <a:pt x="11781" y="16799"/>
                </a:lnTo>
                <a:lnTo>
                  <a:pt x="11776" y="16749"/>
                </a:lnTo>
                <a:lnTo>
                  <a:pt x="11918" y="16781"/>
                </a:lnTo>
                <a:lnTo>
                  <a:pt x="11862" y="16609"/>
                </a:lnTo>
                <a:lnTo>
                  <a:pt x="11812" y="16555"/>
                </a:lnTo>
                <a:close/>
                <a:moveTo>
                  <a:pt x="11201" y="16683"/>
                </a:moveTo>
                <a:lnTo>
                  <a:pt x="11229" y="16755"/>
                </a:lnTo>
                <a:lnTo>
                  <a:pt x="11216" y="16835"/>
                </a:lnTo>
                <a:lnTo>
                  <a:pt x="11224" y="16907"/>
                </a:lnTo>
                <a:lnTo>
                  <a:pt x="11340" y="16856"/>
                </a:lnTo>
                <a:lnTo>
                  <a:pt x="11425" y="16789"/>
                </a:lnTo>
                <a:lnTo>
                  <a:pt x="11428" y="16724"/>
                </a:lnTo>
                <a:lnTo>
                  <a:pt x="11310" y="16729"/>
                </a:lnTo>
                <a:lnTo>
                  <a:pt x="11201" y="16683"/>
                </a:lnTo>
                <a:close/>
                <a:moveTo>
                  <a:pt x="10763" y="16767"/>
                </a:moveTo>
                <a:lnTo>
                  <a:pt x="10667" y="16920"/>
                </a:lnTo>
                <a:lnTo>
                  <a:pt x="10554" y="17025"/>
                </a:lnTo>
                <a:lnTo>
                  <a:pt x="10421" y="17114"/>
                </a:lnTo>
                <a:lnTo>
                  <a:pt x="10329" y="17217"/>
                </a:lnTo>
                <a:lnTo>
                  <a:pt x="10576" y="17080"/>
                </a:lnTo>
                <a:lnTo>
                  <a:pt x="10674" y="16978"/>
                </a:lnTo>
                <a:lnTo>
                  <a:pt x="10797" y="16894"/>
                </a:lnTo>
                <a:lnTo>
                  <a:pt x="10763" y="16767"/>
                </a:lnTo>
                <a:close/>
                <a:moveTo>
                  <a:pt x="11605" y="16771"/>
                </a:moveTo>
                <a:lnTo>
                  <a:pt x="11470" y="16925"/>
                </a:lnTo>
                <a:lnTo>
                  <a:pt x="11499" y="16821"/>
                </a:lnTo>
                <a:lnTo>
                  <a:pt x="11398" y="16833"/>
                </a:lnTo>
                <a:lnTo>
                  <a:pt x="11377" y="16931"/>
                </a:lnTo>
                <a:lnTo>
                  <a:pt x="11332" y="16974"/>
                </a:lnTo>
                <a:lnTo>
                  <a:pt x="11295" y="17016"/>
                </a:lnTo>
                <a:lnTo>
                  <a:pt x="11409" y="17117"/>
                </a:lnTo>
                <a:lnTo>
                  <a:pt x="11467" y="17070"/>
                </a:lnTo>
                <a:lnTo>
                  <a:pt x="11524" y="16971"/>
                </a:lnTo>
                <a:lnTo>
                  <a:pt x="11589" y="16919"/>
                </a:lnTo>
                <a:lnTo>
                  <a:pt x="11605" y="16771"/>
                </a:lnTo>
                <a:close/>
                <a:moveTo>
                  <a:pt x="19622" y="16853"/>
                </a:moveTo>
                <a:lnTo>
                  <a:pt x="19605" y="16860"/>
                </a:lnTo>
                <a:lnTo>
                  <a:pt x="19573" y="16905"/>
                </a:lnTo>
                <a:lnTo>
                  <a:pt x="19536" y="16941"/>
                </a:lnTo>
                <a:lnTo>
                  <a:pt x="19482" y="17018"/>
                </a:lnTo>
                <a:lnTo>
                  <a:pt x="19471" y="17053"/>
                </a:lnTo>
                <a:lnTo>
                  <a:pt x="19516" y="17006"/>
                </a:lnTo>
                <a:lnTo>
                  <a:pt x="19582" y="16925"/>
                </a:lnTo>
                <a:lnTo>
                  <a:pt x="19622" y="16853"/>
                </a:lnTo>
                <a:close/>
                <a:moveTo>
                  <a:pt x="6375" y="16957"/>
                </a:moveTo>
                <a:lnTo>
                  <a:pt x="6386" y="17033"/>
                </a:lnTo>
                <a:lnTo>
                  <a:pt x="6558" y="17245"/>
                </a:lnTo>
                <a:lnTo>
                  <a:pt x="6686" y="17363"/>
                </a:lnTo>
                <a:lnTo>
                  <a:pt x="6774" y="17508"/>
                </a:lnTo>
                <a:lnTo>
                  <a:pt x="6928" y="17638"/>
                </a:lnTo>
                <a:lnTo>
                  <a:pt x="6992" y="17760"/>
                </a:lnTo>
                <a:lnTo>
                  <a:pt x="7043" y="17890"/>
                </a:lnTo>
                <a:lnTo>
                  <a:pt x="7198" y="18040"/>
                </a:lnTo>
                <a:lnTo>
                  <a:pt x="7334" y="18254"/>
                </a:lnTo>
                <a:lnTo>
                  <a:pt x="7425" y="18370"/>
                </a:lnTo>
                <a:lnTo>
                  <a:pt x="7561" y="18503"/>
                </a:lnTo>
                <a:lnTo>
                  <a:pt x="7640" y="18595"/>
                </a:lnTo>
                <a:lnTo>
                  <a:pt x="7874" y="18743"/>
                </a:lnTo>
                <a:lnTo>
                  <a:pt x="8031" y="18873"/>
                </a:lnTo>
                <a:lnTo>
                  <a:pt x="8230" y="18907"/>
                </a:lnTo>
                <a:lnTo>
                  <a:pt x="8231" y="18723"/>
                </a:lnTo>
                <a:lnTo>
                  <a:pt x="8273" y="18577"/>
                </a:lnTo>
                <a:lnTo>
                  <a:pt x="8184" y="18483"/>
                </a:lnTo>
                <a:lnTo>
                  <a:pt x="8050" y="18446"/>
                </a:lnTo>
                <a:lnTo>
                  <a:pt x="7986" y="18363"/>
                </a:lnTo>
                <a:lnTo>
                  <a:pt x="7954" y="18267"/>
                </a:lnTo>
                <a:lnTo>
                  <a:pt x="7890" y="18250"/>
                </a:lnTo>
                <a:lnTo>
                  <a:pt x="7785" y="18185"/>
                </a:lnTo>
                <a:lnTo>
                  <a:pt x="7858" y="18092"/>
                </a:lnTo>
                <a:lnTo>
                  <a:pt x="7721" y="18003"/>
                </a:lnTo>
                <a:lnTo>
                  <a:pt x="7619" y="17868"/>
                </a:lnTo>
                <a:lnTo>
                  <a:pt x="7469" y="17740"/>
                </a:lnTo>
                <a:lnTo>
                  <a:pt x="7289" y="17695"/>
                </a:lnTo>
                <a:lnTo>
                  <a:pt x="7124" y="17505"/>
                </a:lnTo>
                <a:lnTo>
                  <a:pt x="7029" y="17420"/>
                </a:lnTo>
                <a:lnTo>
                  <a:pt x="6896" y="17289"/>
                </a:lnTo>
                <a:lnTo>
                  <a:pt x="6750" y="17106"/>
                </a:lnTo>
                <a:lnTo>
                  <a:pt x="6484" y="16998"/>
                </a:lnTo>
                <a:lnTo>
                  <a:pt x="6375" y="16957"/>
                </a:lnTo>
                <a:close/>
                <a:moveTo>
                  <a:pt x="11854" y="16983"/>
                </a:moveTo>
                <a:lnTo>
                  <a:pt x="11867" y="17099"/>
                </a:lnTo>
                <a:lnTo>
                  <a:pt x="11738" y="17111"/>
                </a:lnTo>
                <a:lnTo>
                  <a:pt x="11707" y="17180"/>
                </a:lnTo>
                <a:lnTo>
                  <a:pt x="11568" y="17228"/>
                </a:lnTo>
                <a:lnTo>
                  <a:pt x="11500" y="17163"/>
                </a:lnTo>
                <a:lnTo>
                  <a:pt x="11401" y="17223"/>
                </a:lnTo>
                <a:lnTo>
                  <a:pt x="11283" y="17269"/>
                </a:lnTo>
                <a:lnTo>
                  <a:pt x="11211" y="17397"/>
                </a:lnTo>
                <a:lnTo>
                  <a:pt x="11243" y="17439"/>
                </a:lnTo>
                <a:lnTo>
                  <a:pt x="11379" y="17353"/>
                </a:lnTo>
                <a:lnTo>
                  <a:pt x="11467" y="17355"/>
                </a:lnTo>
                <a:lnTo>
                  <a:pt x="11525" y="17291"/>
                </a:lnTo>
                <a:lnTo>
                  <a:pt x="11643" y="17355"/>
                </a:lnTo>
                <a:lnTo>
                  <a:pt x="11588" y="17429"/>
                </a:lnTo>
                <a:lnTo>
                  <a:pt x="11642" y="17531"/>
                </a:lnTo>
                <a:lnTo>
                  <a:pt x="11860" y="17602"/>
                </a:lnTo>
                <a:lnTo>
                  <a:pt x="11914" y="17531"/>
                </a:lnTo>
                <a:lnTo>
                  <a:pt x="11852" y="17427"/>
                </a:lnTo>
                <a:lnTo>
                  <a:pt x="11938" y="17346"/>
                </a:lnTo>
                <a:lnTo>
                  <a:pt x="12009" y="17491"/>
                </a:lnTo>
                <a:lnTo>
                  <a:pt x="12069" y="17351"/>
                </a:lnTo>
                <a:lnTo>
                  <a:pt x="12057" y="17271"/>
                </a:lnTo>
                <a:lnTo>
                  <a:pt x="12037" y="17173"/>
                </a:lnTo>
                <a:lnTo>
                  <a:pt x="12022" y="17117"/>
                </a:lnTo>
                <a:lnTo>
                  <a:pt x="12005" y="17043"/>
                </a:lnTo>
                <a:lnTo>
                  <a:pt x="11854" y="16983"/>
                </a:lnTo>
                <a:close/>
                <a:moveTo>
                  <a:pt x="10243" y="17427"/>
                </a:moveTo>
                <a:lnTo>
                  <a:pt x="10149" y="17538"/>
                </a:lnTo>
                <a:lnTo>
                  <a:pt x="10004" y="17631"/>
                </a:lnTo>
                <a:lnTo>
                  <a:pt x="9844" y="17700"/>
                </a:lnTo>
                <a:lnTo>
                  <a:pt x="9770" y="17747"/>
                </a:lnTo>
                <a:lnTo>
                  <a:pt x="9677" y="17829"/>
                </a:lnTo>
                <a:lnTo>
                  <a:pt x="9543" y="17930"/>
                </a:lnTo>
                <a:lnTo>
                  <a:pt x="9320" y="17939"/>
                </a:lnTo>
                <a:lnTo>
                  <a:pt x="9241" y="17956"/>
                </a:lnTo>
                <a:lnTo>
                  <a:pt x="9203" y="18068"/>
                </a:lnTo>
                <a:lnTo>
                  <a:pt x="9059" y="18077"/>
                </a:lnTo>
                <a:lnTo>
                  <a:pt x="8923" y="18015"/>
                </a:lnTo>
                <a:lnTo>
                  <a:pt x="8814" y="18090"/>
                </a:lnTo>
                <a:lnTo>
                  <a:pt x="8792" y="18210"/>
                </a:lnTo>
                <a:lnTo>
                  <a:pt x="8817" y="18329"/>
                </a:lnTo>
                <a:lnTo>
                  <a:pt x="8906" y="18452"/>
                </a:lnTo>
                <a:lnTo>
                  <a:pt x="8999" y="18499"/>
                </a:lnTo>
                <a:lnTo>
                  <a:pt x="9029" y="18673"/>
                </a:lnTo>
                <a:lnTo>
                  <a:pt x="9181" y="18705"/>
                </a:lnTo>
                <a:lnTo>
                  <a:pt x="9304" y="18711"/>
                </a:lnTo>
                <a:lnTo>
                  <a:pt x="9371" y="18779"/>
                </a:lnTo>
                <a:lnTo>
                  <a:pt x="9591" y="18754"/>
                </a:lnTo>
                <a:lnTo>
                  <a:pt x="9686" y="18801"/>
                </a:lnTo>
                <a:lnTo>
                  <a:pt x="9819" y="18818"/>
                </a:lnTo>
                <a:lnTo>
                  <a:pt x="9893" y="18898"/>
                </a:lnTo>
                <a:lnTo>
                  <a:pt x="10105" y="18855"/>
                </a:lnTo>
                <a:lnTo>
                  <a:pt x="10132" y="18900"/>
                </a:lnTo>
                <a:lnTo>
                  <a:pt x="10204" y="18713"/>
                </a:lnTo>
                <a:lnTo>
                  <a:pt x="10207" y="18587"/>
                </a:lnTo>
                <a:lnTo>
                  <a:pt x="10388" y="18504"/>
                </a:lnTo>
                <a:lnTo>
                  <a:pt x="10381" y="18387"/>
                </a:lnTo>
                <a:lnTo>
                  <a:pt x="10443" y="18297"/>
                </a:lnTo>
                <a:lnTo>
                  <a:pt x="10665" y="18286"/>
                </a:lnTo>
                <a:lnTo>
                  <a:pt x="10455" y="18156"/>
                </a:lnTo>
                <a:lnTo>
                  <a:pt x="10487" y="18094"/>
                </a:lnTo>
                <a:lnTo>
                  <a:pt x="10351" y="17959"/>
                </a:lnTo>
                <a:lnTo>
                  <a:pt x="10457" y="17836"/>
                </a:lnTo>
                <a:lnTo>
                  <a:pt x="10595" y="17791"/>
                </a:lnTo>
                <a:lnTo>
                  <a:pt x="10561" y="17722"/>
                </a:lnTo>
                <a:lnTo>
                  <a:pt x="10687" y="17715"/>
                </a:lnTo>
                <a:lnTo>
                  <a:pt x="10701" y="17659"/>
                </a:lnTo>
                <a:lnTo>
                  <a:pt x="10544" y="17614"/>
                </a:lnTo>
                <a:lnTo>
                  <a:pt x="10421" y="17570"/>
                </a:lnTo>
                <a:lnTo>
                  <a:pt x="10415" y="17508"/>
                </a:lnTo>
                <a:lnTo>
                  <a:pt x="10319" y="17430"/>
                </a:lnTo>
                <a:lnTo>
                  <a:pt x="10243" y="17427"/>
                </a:lnTo>
                <a:close/>
                <a:moveTo>
                  <a:pt x="17829" y="17580"/>
                </a:moveTo>
                <a:lnTo>
                  <a:pt x="17782" y="17611"/>
                </a:lnTo>
                <a:lnTo>
                  <a:pt x="17801" y="17661"/>
                </a:lnTo>
                <a:lnTo>
                  <a:pt x="17887" y="17696"/>
                </a:lnTo>
                <a:lnTo>
                  <a:pt x="17912" y="17663"/>
                </a:lnTo>
                <a:lnTo>
                  <a:pt x="17865" y="17643"/>
                </a:lnTo>
                <a:lnTo>
                  <a:pt x="17829" y="17580"/>
                </a:lnTo>
                <a:close/>
                <a:moveTo>
                  <a:pt x="16468" y="17646"/>
                </a:moveTo>
                <a:lnTo>
                  <a:pt x="16382" y="17648"/>
                </a:lnTo>
                <a:lnTo>
                  <a:pt x="16336" y="17696"/>
                </a:lnTo>
                <a:lnTo>
                  <a:pt x="16451" y="17685"/>
                </a:lnTo>
                <a:lnTo>
                  <a:pt x="16540" y="17698"/>
                </a:lnTo>
                <a:lnTo>
                  <a:pt x="16609" y="17707"/>
                </a:lnTo>
                <a:lnTo>
                  <a:pt x="16643" y="17739"/>
                </a:lnTo>
                <a:lnTo>
                  <a:pt x="16668" y="17797"/>
                </a:lnTo>
                <a:lnTo>
                  <a:pt x="16720" y="17742"/>
                </a:lnTo>
                <a:lnTo>
                  <a:pt x="16705" y="17686"/>
                </a:lnTo>
                <a:lnTo>
                  <a:pt x="16648" y="17675"/>
                </a:lnTo>
                <a:lnTo>
                  <a:pt x="16587" y="17651"/>
                </a:lnTo>
                <a:lnTo>
                  <a:pt x="16522" y="17649"/>
                </a:lnTo>
                <a:lnTo>
                  <a:pt x="16468" y="17646"/>
                </a:lnTo>
                <a:close/>
                <a:moveTo>
                  <a:pt x="17653" y="17654"/>
                </a:moveTo>
                <a:lnTo>
                  <a:pt x="17543" y="17670"/>
                </a:lnTo>
                <a:lnTo>
                  <a:pt x="17479" y="17678"/>
                </a:lnTo>
                <a:lnTo>
                  <a:pt x="17456" y="17703"/>
                </a:lnTo>
                <a:lnTo>
                  <a:pt x="17506" y="17712"/>
                </a:lnTo>
                <a:lnTo>
                  <a:pt x="17579" y="17708"/>
                </a:lnTo>
                <a:lnTo>
                  <a:pt x="17685" y="17691"/>
                </a:lnTo>
                <a:lnTo>
                  <a:pt x="17681" y="17671"/>
                </a:lnTo>
                <a:lnTo>
                  <a:pt x="17653" y="17654"/>
                </a:lnTo>
                <a:close/>
                <a:moveTo>
                  <a:pt x="16951" y="17696"/>
                </a:moveTo>
                <a:lnTo>
                  <a:pt x="16927" y="17720"/>
                </a:lnTo>
                <a:lnTo>
                  <a:pt x="16952" y="17796"/>
                </a:lnTo>
                <a:lnTo>
                  <a:pt x="17013" y="17838"/>
                </a:lnTo>
                <a:lnTo>
                  <a:pt x="17074" y="17850"/>
                </a:lnTo>
                <a:lnTo>
                  <a:pt x="17117" y="17818"/>
                </a:lnTo>
                <a:lnTo>
                  <a:pt x="17143" y="17772"/>
                </a:lnTo>
                <a:lnTo>
                  <a:pt x="17075" y="17769"/>
                </a:lnTo>
                <a:lnTo>
                  <a:pt x="17008" y="17730"/>
                </a:lnTo>
                <a:lnTo>
                  <a:pt x="16964" y="17725"/>
                </a:lnTo>
                <a:lnTo>
                  <a:pt x="16951" y="17696"/>
                </a:lnTo>
                <a:close/>
                <a:moveTo>
                  <a:pt x="17952" y="17723"/>
                </a:moveTo>
                <a:lnTo>
                  <a:pt x="17925" y="17737"/>
                </a:lnTo>
                <a:lnTo>
                  <a:pt x="17848" y="17762"/>
                </a:lnTo>
                <a:lnTo>
                  <a:pt x="17887" y="17797"/>
                </a:lnTo>
                <a:lnTo>
                  <a:pt x="17983" y="17737"/>
                </a:lnTo>
                <a:lnTo>
                  <a:pt x="17952" y="17723"/>
                </a:lnTo>
                <a:close/>
                <a:moveTo>
                  <a:pt x="17220" y="17739"/>
                </a:moveTo>
                <a:lnTo>
                  <a:pt x="17210" y="17762"/>
                </a:lnTo>
                <a:lnTo>
                  <a:pt x="17266" y="17779"/>
                </a:lnTo>
                <a:lnTo>
                  <a:pt x="17328" y="17771"/>
                </a:lnTo>
                <a:lnTo>
                  <a:pt x="17358" y="17749"/>
                </a:lnTo>
                <a:lnTo>
                  <a:pt x="17304" y="17742"/>
                </a:lnTo>
                <a:lnTo>
                  <a:pt x="17220" y="17739"/>
                </a:lnTo>
                <a:close/>
                <a:moveTo>
                  <a:pt x="17772" y="17749"/>
                </a:moveTo>
                <a:lnTo>
                  <a:pt x="17732" y="17752"/>
                </a:lnTo>
                <a:lnTo>
                  <a:pt x="17641" y="17791"/>
                </a:lnTo>
                <a:lnTo>
                  <a:pt x="17624" y="17841"/>
                </a:lnTo>
                <a:lnTo>
                  <a:pt x="17651" y="17841"/>
                </a:lnTo>
                <a:lnTo>
                  <a:pt x="17735" y="17801"/>
                </a:lnTo>
                <a:lnTo>
                  <a:pt x="17791" y="17764"/>
                </a:lnTo>
                <a:lnTo>
                  <a:pt x="17772" y="17749"/>
                </a:lnTo>
                <a:close/>
                <a:moveTo>
                  <a:pt x="18474" y="17750"/>
                </a:moveTo>
                <a:lnTo>
                  <a:pt x="18425" y="17764"/>
                </a:lnTo>
                <a:lnTo>
                  <a:pt x="18402" y="17841"/>
                </a:lnTo>
                <a:lnTo>
                  <a:pt x="18408" y="17856"/>
                </a:lnTo>
                <a:lnTo>
                  <a:pt x="18437" y="17831"/>
                </a:lnTo>
                <a:lnTo>
                  <a:pt x="18466" y="17819"/>
                </a:lnTo>
                <a:lnTo>
                  <a:pt x="18474" y="17750"/>
                </a:lnTo>
                <a:close/>
                <a:moveTo>
                  <a:pt x="16564" y="17771"/>
                </a:moveTo>
                <a:lnTo>
                  <a:pt x="16469" y="17814"/>
                </a:lnTo>
                <a:lnTo>
                  <a:pt x="16481" y="17880"/>
                </a:lnTo>
                <a:lnTo>
                  <a:pt x="16390" y="17962"/>
                </a:lnTo>
                <a:lnTo>
                  <a:pt x="16341" y="18021"/>
                </a:lnTo>
                <a:lnTo>
                  <a:pt x="16249" y="18070"/>
                </a:lnTo>
                <a:lnTo>
                  <a:pt x="16237" y="18011"/>
                </a:lnTo>
                <a:lnTo>
                  <a:pt x="16213" y="18025"/>
                </a:lnTo>
                <a:lnTo>
                  <a:pt x="16185" y="18092"/>
                </a:lnTo>
                <a:lnTo>
                  <a:pt x="16096" y="18137"/>
                </a:lnTo>
                <a:lnTo>
                  <a:pt x="15951" y="18178"/>
                </a:lnTo>
                <a:lnTo>
                  <a:pt x="15934" y="18220"/>
                </a:lnTo>
                <a:lnTo>
                  <a:pt x="16025" y="18217"/>
                </a:lnTo>
                <a:lnTo>
                  <a:pt x="16156" y="18198"/>
                </a:lnTo>
                <a:lnTo>
                  <a:pt x="16242" y="18163"/>
                </a:lnTo>
                <a:lnTo>
                  <a:pt x="16326" y="18100"/>
                </a:lnTo>
                <a:lnTo>
                  <a:pt x="16417" y="18035"/>
                </a:lnTo>
                <a:lnTo>
                  <a:pt x="16444" y="17989"/>
                </a:lnTo>
                <a:lnTo>
                  <a:pt x="16528" y="17944"/>
                </a:lnTo>
                <a:lnTo>
                  <a:pt x="16587" y="17846"/>
                </a:lnTo>
                <a:lnTo>
                  <a:pt x="16596" y="17777"/>
                </a:lnTo>
                <a:lnTo>
                  <a:pt x="16564" y="17771"/>
                </a:lnTo>
                <a:close/>
                <a:moveTo>
                  <a:pt x="18454" y="17840"/>
                </a:moveTo>
                <a:lnTo>
                  <a:pt x="18439" y="17870"/>
                </a:lnTo>
                <a:lnTo>
                  <a:pt x="18462" y="17883"/>
                </a:lnTo>
                <a:lnTo>
                  <a:pt x="18508" y="17840"/>
                </a:lnTo>
                <a:lnTo>
                  <a:pt x="18454" y="17840"/>
                </a:lnTo>
                <a:close/>
                <a:moveTo>
                  <a:pt x="12339" y="18042"/>
                </a:moveTo>
                <a:lnTo>
                  <a:pt x="12276" y="18097"/>
                </a:lnTo>
                <a:lnTo>
                  <a:pt x="12239" y="18208"/>
                </a:lnTo>
                <a:lnTo>
                  <a:pt x="12295" y="18373"/>
                </a:lnTo>
                <a:lnTo>
                  <a:pt x="12371" y="18449"/>
                </a:lnTo>
                <a:lnTo>
                  <a:pt x="12423" y="18427"/>
                </a:lnTo>
                <a:lnTo>
                  <a:pt x="12345" y="18366"/>
                </a:lnTo>
                <a:lnTo>
                  <a:pt x="12374" y="18284"/>
                </a:lnTo>
                <a:lnTo>
                  <a:pt x="12470" y="18286"/>
                </a:lnTo>
                <a:lnTo>
                  <a:pt x="12480" y="18168"/>
                </a:lnTo>
                <a:lnTo>
                  <a:pt x="12461" y="18116"/>
                </a:lnTo>
                <a:lnTo>
                  <a:pt x="12352" y="18114"/>
                </a:lnTo>
                <a:lnTo>
                  <a:pt x="12339" y="18042"/>
                </a:lnTo>
                <a:close/>
                <a:moveTo>
                  <a:pt x="11803" y="18158"/>
                </a:moveTo>
                <a:lnTo>
                  <a:pt x="11620" y="18265"/>
                </a:lnTo>
                <a:lnTo>
                  <a:pt x="11403" y="18281"/>
                </a:lnTo>
                <a:lnTo>
                  <a:pt x="11167" y="18269"/>
                </a:lnTo>
                <a:lnTo>
                  <a:pt x="11021" y="18232"/>
                </a:lnTo>
                <a:lnTo>
                  <a:pt x="10861" y="18331"/>
                </a:lnTo>
                <a:lnTo>
                  <a:pt x="10820" y="18387"/>
                </a:lnTo>
                <a:lnTo>
                  <a:pt x="10726" y="18582"/>
                </a:lnTo>
                <a:lnTo>
                  <a:pt x="10701" y="18685"/>
                </a:lnTo>
                <a:lnTo>
                  <a:pt x="10623" y="18765"/>
                </a:lnTo>
                <a:lnTo>
                  <a:pt x="10680" y="18851"/>
                </a:lnTo>
                <a:lnTo>
                  <a:pt x="10760" y="18853"/>
                </a:lnTo>
                <a:lnTo>
                  <a:pt x="10788" y="18971"/>
                </a:lnTo>
                <a:lnTo>
                  <a:pt x="10736" y="19082"/>
                </a:lnTo>
                <a:lnTo>
                  <a:pt x="10815" y="19117"/>
                </a:lnTo>
                <a:lnTo>
                  <a:pt x="10935" y="19100"/>
                </a:lnTo>
                <a:lnTo>
                  <a:pt x="10926" y="18927"/>
                </a:lnTo>
                <a:lnTo>
                  <a:pt x="10911" y="18784"/>
                </a:lnTo>
                <a:lnTo>
                  <a:pt x="11036" y="18743"/>
                </a:lnTo>
                <a:lnTo>
                  <a:pt x="11022" y="18866"/>
                </a:lnTo>
                <a:lnTo>
                  <a:pt x="11157" y="18935"/>
                </a:lnTo>
                <a:lnTo>
                  <a:pt x="11133" y="18982"/>
                </a:lnTo>
                <a:lnTo>
                  <a:pt x="11179" y="19016"/>
                </a:lnTo>
                <a:lnTo>
                  <a:pt x="11362" y="18964"/>
                </a:lnTo>
                <a:lnTo>
                  <a:pt x="11271" y="19065"/>
                </a:lnTo>
                <a:lnTo>
                  <a:pt x="11345" y="19104"/>
                </a:lnTo>
                <a:lnTo>
                  <a:pt x="11445" y="19067"/>
                </a:lnTo>
                <a:lnTo>
                  <a:pt x="11446" y="18988"/>
                </a:lnTo>
                <a:lnTo>
                  <a:pt x="11280" y="18851"/>
                </a:lnTo>
                <a:lnTo>
                  <a:pt x="11313" y="18807"/>
                </a:lnTo>
                <a:lnTo>
                  <a:pt x="11137" y="18651"/>
                </a:lnTo>
                <a:lnTo>
                  <a:pt x="11302" y="18597"/>
                </a:lnTo>
                <a:lnTo>
                  <a:pt x="11384" y="18520"/>
                </a:lnTo>
                <a:lnTo>
                  <a:pt x="11465" y="18535"/>
                </a:lnTo>
                <a:lnTo>
                  <a:pt x="11480" y="18474"/>
                </a:lnTo>
                <a:lnTo>
                  <a:pt x="11132" y="18530"/>
                </a:lnTo>
                <a:lnTo>
                  <a:pt x="11029" y="18589"/>
                </a:lnTo>
                <a:lnTo>
                  <a:pt x="10861" y="18474"/>
                </a:lnTo>
                <a:lnTo>
                  <a:pt x="10888" y="18375"/>
                </a:lnTo>
                <a:lnTo>
                  <a:pt x="11052" y="18355"/>
                </a:lnTo>
                <a:lnTo>
                  <a:pt x="11366" y="18341"/>
                </a:lnTo>
                <a:lnTo>
                  <a:pt x="11546" y="18360"/>
                </a:lnTo>
                <a:lnTo>
                  <a:pt x="11687" y="18328"/>
                </a:lnTo>
                <a:lnTo>
                  <a:pt x="11837" y="18185"/>
                </a:lnTo>
                <a:lnTo>
                  <a:pt x="11803" y="18158"/>
                </a:lnTo>
                <a:close/>
                <a:moveTo>
                  <a:pt x="15321" y="18210"/>
                </a:moveTo>
                <a:lnTo>
                  <a:pt x="15007" y="18237"/>
                </a:lnTo>
                <a:lnTo>
                  <a:pt x="14707" y="18237"/>
                </a:lnTo>
                <a:lnTo>
                  <a:pt x="14518" y="18262"/>
                </a:lnTo>
                <a:lnTo>
                  <a:pt x="14389" y="18250"/>
                </a:lnTo>
                <a:lnTo>
                  <a:pt x="14237" y="18242"/>
                </a:lnTo>
                <a:lnTo>
                  <a:pt x="14077" y="18279"/>
                </a:lnTo>
                <a:lnTo>
                  <a:pt x="13870" y="18400"/>
                </a:lnTo>
                <a:lnTo>
                  <a:pt x="13717" y="18563"/>
                </a:lnTo>
                <a:lnTo>
                  <a:pt x="13532" y="18523"/>
                </a:lnTo>
                <a:lnTo>
                  <a:pt x="13483" y="18326"/>
                </a:lnTo>
                <a:lnTo>
                  <a:pt x="13455" y="18284"/>
                </a:lnTo>
                <a:lnTo>
                  <a:pt x="13162" y="18279"/>
                </a:lnTo>
                <a:lnTo>
                  <a:pt x="13067" y="18334"/>
                </a:lnTo>
                <a:lnTo>
                  <a:pt x="12818" y="18402"/>
                </a:lnTo>
                <a:lnTo>
                  <a:pt x="12896" y="18456"/>
                </a:lnTo>
                <a:lnTo>
                  <a:pt x="13061" y="18456"/>
                </a:lnTo>
                <a:lnTo>
                  <a:pt x="13133" y="18520"/>
                </a:lnTo>
                <a:lnTo>
                  <a:pt x="13401" y="18477"/>
                </a:lnTo>
                <a:lnTo>
                  <a:pt x="13416" y="18508"/>
                </a:lnTo>
                <a:lnTo>
                  <a:pt x="13285" y="18528"/>
                </a:lnTo>
                <a:lnTo>
                  <a:pt x="13088" y="18604"/>
                </a:lnTo>
                <a:lnTo>
                  <a:pt x="13226" y="18644"/>
                </a:lnTo>
                <a:lnTo>
                  <a:pt x="13226" y="18696"/>
                </a:lnTo>
                <a:lnTo>
                  <a:pt x="13266" y="18735"/>
                </a:lnTo>
                <a:lnTo>
                  <a:pt x="13337" y="18713"/>
                </a:lnTo>
                <a:lnTo>
                  <a:pt x="13391" y="18644"/>
                </a:lnTo>
                <a:lnTo>
                  <a:pt x="13662" y="18708"/>
                </a:lnTo>
                <a:lnTo>
                  <a:pt x="13810" y="18688"/>
                </a:lnTo>
                <a:lnTo>
                  <a:pt x="14151" y="18717"/>
                </a:lnTo>
                <a:lnTo>
                  <a:pt x="14232" y="18796"/>
                </a:lnTo>
                <a:lnTo>
                  <a:pt x="14271" y="18912"/>
                </a:lnTo>
                <a:lnTo>
                  <a:pt x="14158" y="18969"/>
                </a:lnTo>
                <a:lnTo>
                  <a:pt x="14076" y="19078"/>
                </a:lnTo>
                <a:lnTo>
                  <a:pt x="14300" y="19023"/>
                </a:lnTo>
                <a:lnTo>
                  <a:pt x="14345" y="18981"/>
                </a:lnTo>
                <a:lnTo>
                  <a:pt x="14522" y="18957"/>
                </a:lnTo>
                <a:lnTo>
                  <a:pt x="14668" y="19008"/>
                </a:lnTo>
                <a:lnTo>
                  <a:pt x="14847" y="18964"/>
                </a:lnTo>
                <a:lnTo>
                  <a:pt x="14941" y="18954"/>
                </a:lnTo>
                <a:lnTo>
                  <a:pt x="15079" y="18875"/>
                </a:lnTo>
                <a:lnTo>
                  <a:pt x="15065" y="18799"/>
                </a:lnTo>
                <a:lnTo>
                  <a:pt x="15173" y="18730"/>
                </a:lnTo>
                <a:lnTo>
                  <a:pt x="15320" y="18651"/>
                </a:lnTo>
                <a:lnTo>
                  <a:pt x="15533" y="18627"/>
                </a:lnTo>
                <a:lnTo>
                  <a:pt x="15609" y="18696"/>
                </a:lnTo>
                <a:lnTo>
                  <a:pt x="15697" y="18723"/>
                </a:lnTo>
                <a:lnTo>
                  <a:pt x="15815" y="18747"/>
                </a:lnTo>
                <a:lnTo>
                  <a:pt x="15976" y="18700"/>
                </a:lnTo>
                <a:lnTo>
                  <a:pt x="16112" y="18658"/>
                </a:lnTo>
                <a:lnTo>
                  <a:pt x="16148" y="18669"/>
                </a:lnTo>
                <a:lnTo>
                  <a:pt x="16254" y="18619"/>
                </a:lnTo>
                <a:lnTo>
                  <a:pt x="16277" y="18580"/>
                </a:lnTo>
                <a:lnTo>
                  <a:pt x="16114" y="18604"/>
                </a:lnTo>
                <a:lnTo>
                  <a:pt x="16165" y="18563"/>
                </a:lnTo>
                <a:lnTo>
                  <a:pt x="16043" y="18594"/>
                </a:lnTo>
                <a:lnTo>
                  <a:pt x="16057" y="18541"/>
                </a:lnTo>
                <a:lnTo>
                  <a:pt x="15963" y="18582"/>
                </a:lnTo>
                <a:lnTo>
                  <a:pt x="15872" y="18503"/>
                </a:lnTo>
                <a:lnTo>
                  <a:pt x="15732" y="18483"/>
                </a:lnTo>
                <a:lnTo>
                  <a:pt x="15702" y="18417"/>
                </a:lnTo>
                <a:lnTo>
                  <a:pt x="15855" y="18350"/>
                </a:lnTo>
                <a:lnTo>
                  <a:pt x="15820" y="18301"/>
                </a:lnTo>
                <a:lnTo>
                  <a:pt x="15547" y="18326"/>
                </a:lnTo>
                <a:lnTo>
                  <a:pt x="15527" y="18264"/>
                </a:lnTo>
                <a:lnTo>
                  <a:pt x="15436" y="18235"/>
                </a:lnTo>
                <a:lnTo>
                  <a:pt x="15321" y="18210"/>
                </a:lnTo>
                <a:close/>
                <a:moveTo>
                  <a:pt x="18161" y="18447"/>
                </a:moveTo>
                <a:lnTo>
                  <a:pt x="18122" y="18454"/>
                </a:lnTo>
                <a:lnTo>
                  <a:pt x="18055" y="18471"/>
                </a:lnTo>
                <a:lnTo>
                  <a:pt x="18028" y="18474"/>
                </a:lnTo>
                <a:lnTo>
                  <a:pt x="17989" y="18483"/>
                </a:lnTo>
                <a:lnTo>
                  <a:pt x="17935" y="18499"/>
                </a:lnTo>
                <a:lnTo>
                  <a:pt x="17882" y="18536"/>
                </a:lnTo>
                <a:lnTo>
                  <a:pt x="17883" y="18555"/>
                </a:lnTo>
                <a:lnTo>
                  <a:pt x="17934" y="18562"/>
                </a:lnTo>
                <a:lnTo>
                  <a:pt x="17988" y="18552"/>
                </a:lnTo>
                <a:lnTo>
                  <a:pt x="18052" y="18528"/>
                </a:lnTo>
                <a:lnTo>
                  <a:pt x="18104" y="18503"/>
                </a:lnTo>
                <a:lnTo>
                  <a:pt x="18161" y="18447"/>
                </a:lnTo>
                <a:close/>
                <a:moveTo>
                  <a:pt x="12604" y="18666"/>
                </a:moveTo>
                <a:lnTo>
                  <a:pt x="12376" y="18696"/>
                </a:lnTo>
                <a:lnTo>
                  <a:pt x="12330" y="18769"/>
                </a:lnTo>
                <a:lnTo>
                  <a:pt x="12458" y="18760"/>
                </a:lnTo>
                <a:lnTo>
                  <a:pt x="12564" y="18740"/>
                </a:lnTo>
                <a:lnTo>
                  <a:pt x="12717" y="18732"/>
                </a:lnTo>
                <a:lnTo>
                  <a:pt x="12872" y="18764"/>
                </a:lnTo>
                <a:lnTo>
                  <a:pt x="12806" y="18678"/>
                </a:lnTo>
                <a:lnTo>
                  <a:pt x="12604" y="18666"/>
                </a:lnTo>
                <a:close/>
                <a:moveTo>
                  <a:pt x="12163" y="18752"/>
                </a:moveTo>
                <a:lnTo>
                  <a:pt x="11975" y="18772"/>
                </a:lnTo>
                <a:lnTo>
                  <a:pt x="12010" y="18823"/>
                </a:lnTo>
                <a:lnTo>
                  <a:pt x="12140" y="18836"/>
                </a:lnTo>
                <a:lnTo>
                  <a:pt x="12209" y="18789"/>
                </a:lnTo>
                <a:lnTo>
                  <a:pt x="12163" y="18752"/>
                </a:lnTo>
                <a:close/>
                <a:moveTo>
                  <a:pt x="17946" y="18802"/>
                </a:moveTo>
                <a:cubicBezTo>
                  <a:pt x="17938" y="18809"/>
                  <a:pt x="17931" y="18817"/>
                  <a:pt x="17924" y="18824"/>
                </a:cubicBezTo>
                <a:lnTo>
                  <a:pt x="17914" y="18824"/>
                </a:lnTo>
                <a:lnTo>
                  <a:pt x="17946" y="18802"/>
                </a:lnTo>
                <a:close/>
                <a:moveTo>
                  <a:pt x="13537" y="18848"/>
                </a:moveTo>
                <a:lnTo>
                  <a:pt x="13497" y="18895"/>
                </a:lnTo>
                <a:lnTo>
                  <a:pt x="13463" y="18944"/>
                </a:lnTo>
                <a:lnTo>
                  <a:pt x="13476" y="19028"/>
                </a:lnTo>
                <a:lnTo>
                  <a:pt x="13574" y="18932"/>
                </a:lnTo>
                <a:lnTo>
                  <a:pt x="13576" y="18876"/>
                </a:lnTo>
                <a:lnTo>
                  <a:pt x="13537" y="18848"/>
                </a:lnTo>
                <a:close/>
                <a:moveTo>
                  <a:pt x="8273" y="18920"/>
                </a:moveTo>
                <a:lnTo>
                  <a:pt x="8154" y="19009"/>
                </a:lnTo>
                <a:lnTo>
                  <a:pt x="8319" y="19048"/>
                </a:lnTo>
                <a:lnTo>
                  <a:pt x="8354" y="19102"/>
                </a:lnTo>
                <a:lnTo>
                  <a:pt x="8687" y="19201"/>
                </a:lnTo>
                <a:lnTo>
                  <a:pt x="8762" y="19198"/>
                </a:lnTo>
                <a:lnTo>
                  <a:pt x="8896" y="19228"/>
                </a:lnTo>
                <a:lnTo>
                  <a:pt x="9110" y="19297"/>
                </a:lnTo>
                <a:lnTo>
                  <a:pt x="9283" y="19336"/>
                </a:lnTo>
                <a:lnTo>
                  <a:pt x="9475" y="19365"/>
                </a:lnTo>
                <a:lnTo>
                  <a:pt x="9642" y="19375"/>
                </a:lnTo>
                <a:lnTo>
                  <a:pt x="9846" y="19435"/>
                </a:lnTo>
                <a:lnTo>
                  <a:pt x="10056" y="19405"/>
                </a:lnTo>
                <a:lnTo>
                  <a:pt x="9827" y="19326"/>
                </a:lnTo>
                <a:lnTo>
                  <a:pt x="9549" y="19282"/>
                </a:lnTo>
                <a:lnTo>
                  <a:pt x="9480" y="19203"/>
                </a:lnTo>
                <a:lnTo>
                  <a:pt x="9137" y="19112"/>
                </a:lnTo>
                <a:lnTo>
                  <a:pt x="9097" y="19154"/>
                </a:lnTo>
                <a:lnTo>
                  <a:pt x="8745" y="19097"/>
                </a:lnTo>
                <a:lnTo>
                  <a:pt x="8719" y="19053"/>
                </a:lnTo>
                <a:lnTo>
                  <a:pt x="8642" y="19033"/>
                </a:lnTo>
                <a:lnTo>
                  <a:pt x="8494" y="18964"/>
                </a:lnTo>
                <a:lnTo>
                  <a:pt x="8273" y="18920"/>
                </a:lnTo>
                <a:close/>
                <a:moveTo>
                  <a:pt x="17420" y="19141"/>
                </a:moveTo>
                <a:lnTo>
                  <a:pt x="17378" y="19161"/>
                </a:lnTo>
                <a:lnTo>
                  <a:pt x="17301" y="19211"/>
                </a:lnTo>
                <a:lnTo>
                  <a:pt x="17171" y="19296"/>
                </a:lnTo>
                <a:lnTo>
                  <a:pt x="17089" y="19353"/>
                </a:lnTo>
                <a:lnTo>
                  <a:pt x="17069" y="19344"/>
                </a:lnTo>
                <a:lnTo>
                  <a:pt x="17005" y="19403"/>
                </a:lnTo>
                <a:lnTo>
                  <a:pt x="16894" y="19482"/>
                </a:lnTo>
                <a:lnTo>
                  <a:pt x="16804" y="19526"/>
                </a:lnTo>
                <a:lnTo>
                  <a:pt x="16653" y="19600"/>
                </a:lnTo>
                <a:lnTo>
                  <a:pt x="16540" y="19671"/>
                </a:lnTo>
                <a:lnTo>
                  <a:pt x="16469" y="19713"/>
                </a:lnTo>
                <a:lnTo>
                  <a:pt x="16392" y="19777"/>
                </a:lnTo>
                <a:lnTo>
                  <a:pt x="16370" y="19811"/>
                </a:lnTo>
                <a:lnTo>
                  <a:pt x="16281" y="19883"/>
                </a:lnTo>
                <a:lnTo>
                  <a:pt x="16301" y="19885"/>
                </a:lnTo>
                <a:lnTo>
                  <a:pt x="16422" y="19827"/>
                </a:lnTo>
                <a:lnTo>
                  <a:pt x="16633" y="19708"/>
                </a:lnTo>
                <a:lnTo>
                  <a:pt x="16708" y="19654"/>
                </a:lnTo>
                <a:lnTo>
                  <a:pt x="16809" y="19588"/>
                </a:lnTo>
                <a:lnTo>
                  <a:pt x="16936" y="19504"/>
                </a:lnTo>
                <a:lnTo>
                  <a:pt x="17040" y="19439"/>
                </a:lnTo>
                <a:lnTo>
                  <a:pt x="17151" y="19373"/>
                </a:lnTo>
                <a:lnTo>
                  <a:pt x="17210" y="19333"/>
                </a:lnTo>
                <a:lnTo>
                  <a:pt x="17277" y="19294"/>
                </a:lnTo>
                <a:lnTo>
                  <a:pt x="17383" y="19216"/>
                </a:lnTo>
                <a:lnTo>
                  <a:pt x="17360" y="19220"/>
                </a:lnTo>
                <a:lnTo>
                  <a:pt x="17338" y="19220"/>
                </a:lnTo>
                <a:lnTo>
                  <a:pt x="17439" y="19144"/>
                </a:lnTo>
                <a:lnTo>
                  <a:pt x="17420" y="19141"/>
                </a:lnTo>
                <a:close/>
                <a:moveTo>
                  <a:pt x="12143" y="19361"/>
                </a:moveTo>
                <a:lnTo>
                  <a:pt x="12086" y="19380"/>
                </a:lnTo>
                <a:lnTo>
                  <a:pt x="11956" y="19393"/>
                </a:lnTo>
                <a:lnTo>
                  <a:pt x="11797" y="19429"/>
                </a:lnTo>
                <a:lnTo>
                  <a:pt x="11775" y="19455"/>
                </a:lnTo>
                <a:lnTo>
                  <a:pt x="11591" y="19509"/>
                </a:lnTo>
                <a:lnTo>
                  <a:pt x="11510" y="19580"/>
                </a:lnTo>
                <a:lnTo>
                  <a:pt x="11494" y="19617"/>
                </a:lnTo>
                <a:lnTo>
                  <a:pt x="11515" y="19629"/>
                </a:lnTo>
                <a:lnTo>
                  <a:pt x="11674" y="19597"/>
                </a:lnTo>
                <a:lnTo>
                  <a:pt x="11795" y="19509"/>
                </a:lnTo>
                <a:lnTo>
                  <a:pt x="11951" y="19467"/>
                </a:lnTo>
                <a:lnTo>
                  <a:pt x="12145" y="19405"/>
                </a:lnTo>
                <a:lnTo>
                  <a:pt x="12214" y="19368"/>
                </a:lnTo>
                <a:lnTo>
                  <a:pt x="12143" y="19361"/>
                </a:lnTo>
                <a:close/>
                <a:moveTo>
                  <a:pt x="11394" y="19386"/>
                </a:moveTo>
                <a:lnTo>
                  <a:pt x="11226" y="19432"/>
                </a:lnTo>
                <a:lnTo>
                  <a:pt x="11103" y="19444"/>
                </a:lnTo>
                <a:lnTo>
                  <a:pt x="10987" y="19412"/>
                </a:lnTo>
                <a:lnTo>
                  <a:pt x="10839" y="19435"/>
                </a:lnTo>
                <a:lnTo>
                  <a:pt x="10840" y="19476"/>
                </a:lnTo>
                <a:lnTo>
                  <a:pt x="11086" y="19487"/>
                </a:lnTo>
                <a:lnTo>
                  <a:pt x="11366" y="19449"/>
                </a:lnTo>
                <a:lnTo>
                  <a:pt x="11394" y="19386"/>
                </a:lnTo>
                <a:close/>
                <a:moveTo>
                  <a:pt x="10463" y="19392"/>
                </a:moveTo>
                <a:lnTo>
                  <a:pt x="10415" y="19429"/>
                </a:lnTo>
                <a:lnTo>
                  <a:pt x="10312" y="19427"/>
                </a:lnTo>
                <a:lnTo>
                  <a:pt x="10250" y="19487"/>
                </a:lnTo>
                <a:lnTo>
                  <a:pt x="10349" y="19493"/>
                </a:lnTo>
                <a:lnTo>
                  <a:pt x="10477" y="19481"/>
                </a:lnTo>
                <a:lnTo>
                  <a:pt x="10692" y="19464"/>
                </a:lnTo>
                <a:lnTo>
                  <a:pt x="10645" y="19415"/>
                </a:lnTo>
                <a:lnTo>
                  <a:pt x="10531" y="19422"/>
                </a:lnTo>
                <a:lnTo>
                  <a:pt x="10463" y="19392"/>
                </a:lnTo>
                <a:close/>
                <a:moveTo>
                  <a:pt x="10835" y="19536"/>
                </a:moveTo>
                <a:lnTo>
                  <a:pt x="10662" y="19556"/>
                </a:lnTo>
                <a:lnTo>
                  <a:pt x="10908" y="19632"/>
                </a:lnTo>
                <a:lnTo>
                  <a:pt x="10987" y="19629"/>
                </a:lnTo>
                <a:lnTo>
                  <a:pt x="10997" y="19600"/>
                </a:lnTo>
                <a:lnTo>
                  <a:pt x="10933" y="19568"/>
                </a:lnTo>
                <a:lnTo>
                  <a:pt x="10835" y="19536"/>
                </a:lnTo>
                <a:close/>
              </a:path>
            </a:pathLst>
          </a:custGeom>
          <a:blipFill>
            <a:blip r:embed="rId8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5000"/>
            </a:pPr>
          </a:p>
        </p:txBody>
      </p:sp>
      <p:sp>
        <p:nvSpPr>
          <p:cNvPr id="140" name="Arrow"/>
          <p:cNvSpPr/>
          <p:nvPr/>
        </p:nvSpPr>
        <p:spPr>
          <a:xfrm rot="6749512">
            <a:off x="17473280" y="8074452"/>
            <a:ext cx="1866041" cy="1445340"/>
          </a:xfrm>
          <a:prstGeom prst="rightArrow">
            <a:avLst>
              <a:gd name="adj1" fmla="val 35203"/>
              <a:gd name="adj2" fmla="val 65038"/>
            </a:avLst>
          </a:prstGeom>
          <a:blipFill>
            <a:blip r:embed="rId9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5000"/>
            </a:pPr>
          </a:p>
        </p:txBody>
      </p:sp>
      <p:sp>
        <p:nvSpPr>
          <p:cNvPr id="141" name="Coins"/>
          <p:cNvSpPr/>
          <p:nvPr/>
        </p:nvSpPr>
        <p:spPr>
          <a:xfrm>
            <a:off x="17040087" y="9772303"/>
            <a:ext cx="1268094" cy="12719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1" y="0"/>
                </a:moveTo>
                <a:cubicBezTo>
                  <a:pt x="7949" y="0"/>
                  <a:pt x="5266" y="392"/>
                  <a:pt x="3255" y="1111"/>
                </a:cubicBezTo>
                <a:cubicBezTo>
                  <a:pt x="1360" y="1787"/>
                  <a:pt x="273" y="2685"/>
                  <a:pt x="273" y="3572"/>
                </a:cubicBezTo>
                <a:cubicBezTo>
                  <a:pt x="273" y="4460"/>
                  <a:pt x="1360" y="5360"/>
                  <a:pt x="3255" y="6035"/>
                </a:cubicBezTo>
                <a:cubicBezTo>
                  <a:pt x="5266" y="6749"/>
                  <a:pt x="7949" y="7147"/>
                  <a:pt x="10801" y="7147"/>
                </a:cubicBezTo>
                <a:cubicBezTo>
                  <a:pt x="13652" y="7147"/>
                  <a:pt x="16334" y="6754"/>
                  <a:pt x="18345" y="6035"/>
                </a:cubicBezTo>
                <a:cubicBezTo>
                  <a:pt x="20240" y="5360"/>
                  <a:pt x="21327" y="4460"/>
                  <a:pt x="21327" y="3572"/>
                </a:cubicBezTo>
                <a:cubicBezTo>
                  <a:pt x="21327" y="2685"/>
                  <a:pt x="20240" y="1787"/>
                  <a:pt x="18345" y="1111"/>
                </a:cubicBezTo>
                <a:cubicBezTo>
                  <a:pt x="16334" y="398"/>
                  <a:pt x="13652" y="0"/>
                  <a:pt x="10801" y="0"/>
                </a:cubicBezTo>
                <a:close/>
                <a:moveTo>
                  <a:pt x="12" y="4505"/>
                </a:moveTo>
                <a:lnTo>
                  <a:pt x="12" y="5914"/>
                </a:lnTo>
                <a:cubicBezTo>
                  <a:pt x="12" y="8033"/>
                  <a:pt x="4846" y="9754"/>
                  <a:pt x="10811" y="9754"/>
                </a:cubicBezTo>
                <a:cubicBezTo>
                  <a:pt x="16776" y="9754"/>
                  <a:pt x="21600" y="8039"/>
                  <a:pt x="21600" y="5914"/>
                </a:cubicBezTo>
                <a:lnTo>
                  <a:pt x="21600" y="4505"/>
                </a:lnTo>
                <a:cubicBezTo>
                  <a:pt x="21136" y="5284"/>
                  <a:pt x="20088" y="5991"/>
                  <a:pt x="18531" y="6541"/>
                </a:cubicBezTo>
                <a:cubicBezTo>
                  <a:pt x="16460" y="7276"/>
                  <a:pt x="13718" y="7679"/>
                  <a:pt x="10806" y="7679"/>
                </a:cubicBezTo>
                <a:cubicBezTo>
                  <a:pt x="7894" y="7679"/>
                  <a:pt x="5146" y="7276"/>
                  <a:pt x="3081" y="6541"/>
                </a:cubicBezTo>
                <a:cubicBezTo>
                  <a:pt x="1524" y="5985"/>
                  <a:pt x="476" y="5284"/>
                  <a:pt x="12" y="4505"/>
                </a:cubicBezTo>
                <a:close/>
                <a:moveTo>
                  <a:pt x="0" y="7320"/>
                </a:moveTo>
                <a:lnTo>
                  <a:pt x="0" y="8284"/>
                </a:lnTo>
                <a:cubicBezTo>
                  <a:pt x="0" y="10402"/>
                  <a:pt x="4836" y="12123"/>
                  <a:pt x="10801" y="12123"/>
                </a:cubicBezTo>
                <a:cubicBezTo>
                  <a:pt x="16766" y="12123"/>
                  <a:pt x="21600" y="10408"/>
                  <a:pt x="21600" y="8284"/>
                </a:cubicBezTo>
                <a:lnTo>
                  <a:pt x="21600" y="7320"/>
                </a:lnTo>
                <a:cubicBezTo>
                  <a:pt x="21458" y="7495"/>
                  <a:pt x="21295" y="7664"/>
                  <a:pt x="21098" y="7827"/>
                </a:cubicBezTo>
                <a:cubicBezTo>
                  <a:pt x="20508" y="8329"/>
                  <a:pt x="19672" y="8769"/>
                  <a:pt x="18618" y="9145"/>
                </a:cubicBezTo>
                <a:cubicBezTo>
                  <a:pt x="16520" y="9891"/>
                  <a:pt x="13745" y="10299"/>
                  <a:pt x="10801" y="10299"/>
                </a:cubicBezTo>
                <a:cubicBezTo>
                  <a:pt x="7856" y="10299"/>
                  <a:pt x="5080" y="9891"/>
                  <a:pt x="2982" y="9145"/>
                </a:cubicBezTo>
                <a:cubicBezTo>
                  <a:pt x="1928" y="8769"/>
                  <a:pt x="1099" y="8329"/>
                  <a:pt x="504" y="7827"/>
                </a:cubicBezTo>
                <a:cubicBezTo>
                  <a:pt x="307" y="7664"/>
                  <a:pt x="142" y="7495"/>
                  <a:pt x="0" y="7320"/>
                </a:cubicBezTo>
                <a:close/>
                <a:moveTo>
                  <a:pt x="0" y="9689"/>
                </a:moveTo>
                <a:lnTo>
                  <a:pt x="0" y="10653"/>
                </a:lnTo>
                <a:cubicBezTo>
                  <a:pt x="0" y="12771"/>
                  <a:pt x="4836" y="14492"/>
                  <a:pt x="10801" y="14492"/>
                </a:cubicBezTo>
                <a:cubicBezTo>
                  <a:pt x="16766" y="14492"/>
                  <a:pt x="21600" y="12777"/>
                  <a:pt x="21600" y="10653"/>
                </a:cubicBezTo>
                <a:lnTo>
                  <a:pt x="21600" y="9689"/>
                </a:lnTo>
                <a:cubicBezTo>
                  <a:pt x="21458" y="9864"/>
                  <a:pt x="21295" y="10033"/>
                  <a:pt x="21098" y="10197"/>
                </a:cubicBezTo>
                <a:cubicBezTo>
                  <a:pt x="20508" y="10698"/>
                  <a:pt x="19672" y="11138"/>
                  <a:pt x="18618" y="11514"/>
                </a:cubicBezTo>
                <a:cubicBezTo>
                  <a:pt x="16520" y="12260"/>
                  <a:pt x="13745" y="12668"/>
                  <a:pt x="10801" y="12668"/>
                </a:cubicBezTo>
                <a:cubicBezTo>
                  <a:pt x="7856" y="12668"/>
                  <a:pt x="5080" y="12260"/>
                  <a:pt x="2982" y="11514"/>
                </a:cubicBezTo>
                <a:cubicBezTo>
                  <a:pt x="1928" y="11138"/>
                  <a:pt x="1099" y="10698"/>
                  <a:pt x="504" y="10197"/>
                </a:cubicBezTo>
                <a:cubicBezTo>
                  <a:pt x="307" y="10033"/>
                  <a:pt x="142" y="9864"/>
                  <a:pt x="0" y="9689"/>
                </a:cubicBezTo>
                <a:close/>
                <a:moveTo>
                  <a:pt x="0" y="12059"/>
                </a:moveTo>
                <a:lnTo>
                  <a:pt x="0" y="13022"/>
                </a:lnTo>
                <a:cubicBezTo>
                  <a:pt x="0" y="15141"/>
                  <a:pt x="4836" y="16862"/>
                  <a:pt x="10801" y="16862"/>
                </a:cubicBezTo>
                <a:cubicBezTo>
                  <a:pt x="16766" y="16862"/>
                  <a:pt x="21600" y="15146"/>
                  <a:pt x="21600" y="13022"/>
                </a:cubicBezTo>
                <a:lnTo>
                  <a:pt x="21600" y="12059"/>
                </a:lnTo>
                <a:cubicBezTo>
                  <a:pt x="21458" y="12233"/>
                  <a:pt x="21295" y="12402"/>
                  <a:pt x="21098" y="12566"/>
                </a:cubicBezTo>
                <a:cubicBezTo>
                  <a:pt x="20508" y="13067"/>
                  <a:pt x="19672" y="13507"/>
                  <a:pt x="18618" y="13883"/>
                </a:cubicBezTo>
                <a:cubicBezTo>
                  <a:pt x="16520" y="14629"/>
                  <a:pt x="13745" y="15037"/>
                  <a:pt x="10801" y="15037"/>
                </a:cubicBezTo>
                <a:cubicBezTo>
                  <a:pt x="7856" y="15037"/>
                  <a:pt x="5080" y="14629"/>
                  <a:pt x="2982" y="13883"/>
                </a:cubicBezTo>
                <a:cubicBezTo>
                  <a:pt x="1928" y="13507"/>
                  <a:pt x="1099" y="13067"/>
                  <a:pt x="504" y="12566"/>
                </a:cubicBezTo>
                <a:cubicBezTo>
                  <a:pt x="307" y="12402"/>
                  <a:pt x="142" y="12233"/>
                  <a:pt x="0" y="12059"/>
                </a:cubicBezTo>
                <a:close/>
                <a:moveTo>
                  <a:pt x="0" y="14428"/>
                </a:moveTo>
                <a:lnTo>
                  <a:pt x="0" y="15391"/>
                </a:lnTo>
                <a:cubicBezTo>
                  <a:pt x="0" y="17510"/>
                  <a:pt x="4836" y="19231"/>
                  <a:pt x="10801" y="19231"/>
                </a:cubicBezTo>
                <a:cubicBezTo>
                  <a:pt x="16766" y="19231"/>
                  <a:pt x="21600" y="17515"/>
                  <a:pt x="21600" y="15391"/>
                </a:cubicBezTo>
                <a:lnTo>
                  <a:pt x="21600" y="14428"/>
                </a:lnTo>
                <a:cubicBezTo>
                  <a:pt x="21458" y="14602"/>
                  <a:pt x="21295" y="14772"/>
                  <a:pt x="21098" y="14935"/>
                </a:cubicBezTo>
                <a:cubicBezTo>
                  <a:pt x="20508" y="15436"/>
                  <a:pt x="19672" y="15877"/>
                  <a:pt x="18618" y="16252"/>
                </a:cubicBezTo>
                <a:cubicBezTo>
                  <a:pt x="16520" y="16998"/>
                  <a:pt x="13745" y="17406"/>
                  <a:pt x="10801" y="17406"/>
                </a:cubicBezTo>
                <a:cubicBezTo>
                  <a:pt x="7856" y="17406"/>
                  <a:pt x="5080" y="16998"/>
                  <a:pt x="2982" y="16252"/>
                </a:cubicBezTo>
                <a:cubicBezTo>
                  <a:pt x="1928" y="15877"/>
                  <a:pt x="1099" y="15436"/>
                  <a:pt x="504" y="14935"/>
                </a:cubicBezTo>
                <a:cubicBezTo>
                  <a:pt x="307" y="14772"/>
                  <a:pt x="142" y="14602"/>
                  <a:pt x="0" y="14428"/>
                </a:cubicBezTo>
                <a:close/>
                <a:moveTo>
                  <a:pt x="0" y="16797"/>
                </a:moveTo>
                <a:lnTo>
                  <a:pt x="0" y="17760"/>
                </a:lnTo>
                <a:cubicBezTo>
                  <a:pt x="0" y="19879"/>
                  <a:pt x="4836" y="21600"/>
                  <a:pt x="10801" y="21600"/>
                </a:cubicBezTo>
                <a:cubicBezTo>
                  <a:pt x="16766" y="21600"/>
                  <a:pt x="21600" y="19879"/>
                  <a:pt x="21600" y="17760"/>
                </a:cubicBezTo>
                <a:lnTo>
                  <a:pt x="21600" y="16797"/>
                </a:lnTo>
                <a:cubicBezTo>
                  <a:pt x="21458" y="16971"/>
                  <a:pt x="21295" y="17141"/>
                  <a:pt x="21098" y="17304"/>
                </a:cubicBezTo>
                <a:cubicBezTo>
                  <a:pt x="20508" y="17805"/>
                  <a:pt x="19672" y="18246"/>
                  <a:pt x="18618" y="18622"/>
                </a:cubicBezTo>
                <a:cubicBezTo>
                  <a:pt x="16520" y="19368"/>
                  <a:pt x="13745" y="19775"/>
                  <a:pt x="10801" y="19775"/>
                </a:cubicBezTo>
                <a:cubicBezTo>
                  <a:pt x="7856" y="19775"/>
                  <a:pt x="5080" y="19368"/>
                  <a:pt x="2982" y="18622"/>
                </a:cubicBezTo>
                <a:cubicBezTo>
                  <a:pt x="1928" y="18246"/>
                  <a:pt x="1099" y="17805"/>
                  <a:pt x="504" y="17304"/>
                </a:cubicBezTo>
                <a:cubicBezTo>
                  <a:pt x="307" y="17141"/>
                  <a:pt x="142" y="16971"/>
                  <a:pt x="0" y="16797"/>
                </a:cubicBezTo>
                <a:close/>
              </a:path>
            </a:pathLst>
          </a:custGeom>
          <a:blipFill>
            <a:blip r:embed="rId10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5000"/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Moving data suck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Moving data sucks</a:t>
            </a:r>
          </a:p>
        </p:txBody>
      </p:sp>
      <p:sp>
        <p:nvSpPr>
          <p:cNvPr id="146" name="Schema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3"/>
              </a:buBlip>
            </a:pPr>
            <a:r>
              <a:t>Schemas</a:t>
            </a:r>
          </a:p>
          <a:p>
            <a:pPr>
              <a:buBlip>
                <a:blip r:embed="rId3"/>
              </a:buBlip>
            </a:pPr>
            <a:r>
              <a:t>Formats</a:t>
            </a:r>
          </a:p>
          <a:p>
            <a:pPr>
              <a:buBlip>
                <a:blip r:embed="rId3"/>
              </a:buBlip>
            </a:pPr>
            <a:r>
              <a:t>Standards</a:t>
            </a:r>
          </a:p>
          <a:p>
            <a:pPr>
              <a:buBlip>
                <a:blip r:embed="rId3"/>
              </a:buBlip>
            </a:pPr>
            <a:r>
              <a:t>Endpoint credential management</a:t>
            </a:r>
          </a:p>
          <a:p>
            <a:pPr>
              <a:buBlip>
                <a:blip r:embed="rId3"/>
              </a:buBlip>
            </a:pPr>
            <a:r>
              <a:t>Things change (sometimes for reasons out of your control)</a:t>
            </a:r>
          </a:p>
          <a:p>
            <a:pPr>
              <a:buBlip>
                <a:blip r:embed="rId3"/>
              </a:buBlip>
            </a:pPr>
            <a:r>
              <a:t>Validation</a:t>
            </a:r>
          </a:p>
        </p:txBody>
      </p:sp>
      <p:pic>
        <p:nvPicPr>
          <p:cNvPr id="147" name="angry.mp4" descr="angry.mp4"/>
          <p:cNvPicPr>
            <a:picLocks noChangeAspect="0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6">
            <a:extLst/>
          </a:blip>
          <a:stretch>
            <a:fillRect/>
          </a:stretch>
        </p:blipFill>
        <p:spPr>
          <a:xfrm>
            <a:off x="13137226" y="1380132"/>
            <a:ext cx="10424449" cy="56900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cover dir="d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after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40000" fill="hold"/>
                                        <p:tgtEl>
                                          <p:spTgt spid="14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147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2019-04-11 20.59.44 blogs.apache.org 5b6f819626eb.png" descr="2019-04-11 20.59.44 blogs.apache.org 5b6f819626eb.png"/>
          <p:cNvPicPr>
            <a:picLocks noChangeAspect="0"/>
          </p:cNvPicPr>
          <p:nvPr>
            <p:ph type="pic" idx="13"/>
          </p:nvPr>
        </p:nvPicPr>
        <p:blipFill>
          <a:blip r:embed="rId3">
            <a:extLst/>
          </a:blip>
          <a:stretch>
            <a:fillRect/>
          </a:stretch>
        </p:blipFill>
        <p:spPr>
          <a:xfrm>
            <a:off x="15963334" y="901700"/>
            <a:ext cx="6922067" cy="8308008"/>
          </a:xfrm>
          <a:prstGeom prst="rect">
            <a:avLst/>
          </a:prstGeom>
        </p:spPr>
      </p:pic>
      <p:sp>
        <p:nvSpPr>
          <p:cNvPr id="152" name="Key features"/>
          <p:cNvSpPr txBox="1"/>
          <p:nvPr/>
        </p:nvSpPr>
        <p:spPr>
          <a:xfrm>
            <a:off x="774839" y="774069"/>
            <a:ext cx="9906001" cy="16014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10000"/>
            </a:lvl1pPr>
          </a:lstStyle>
          <a:p>
            <a:pPr/>
            <a:r>
              <a:t>Key features</a:t>
            </a:r>
          </a:p>
        </p:txBody>
      </p:sp>
      <p:sp>
        <p:nvSpPr>
          <p:cNvPr id="153" name="Recording (Fine grained logs)…"/>
          <p:cNvSpPr txBox="1"/>
          <p:nvPr>
            <p:ph type="body" idx="1"/>
          </p:nvPr>
        </p:nvSpPr>
        <p:spPr>
          <a:xfrm>
            <a:off x="876565" y="2889249"/>
            <a:ext cx="14566668" cy="9820078"/>
          </a:xfrm>
          <a:prstGeom prst="rect">
            <a:avLst/>
          </a:prstGeom>
        </p:spPr>
        <p:txBody>
          <a:bodyPr anchor="ctr"/>
          <a:lstStyle/>
          <a:p>
            <a:pPr marL="501650" indent="-501650" defTabSz="652145">
              <a:spcBef>
                <a:spcPts val="4000"/>
              </a:spcBef>
              <a:buSzPct val="30000"/>
              <a:buBlip>
                <a:blip r:embed="rId4"/>
              </a:buBlip>
              <a:defRPr sz="3950">
                <a:solidFill>
                  <a:srgbClr val="FFFFFF"/>
                </a:solidFill>
                <a:effectLst>
                  <a:outerShdw sx="100000" sy="100000" kx="0" ky="0" algn="b" rotWithShape="0" blurRad="40132" dist="30099" dir="5400000">
                    <a:srgbClr val="000000"/>
                  </a:outerShdw>
                </a:effectLst>
              </a:defRPr>
            </a:pPr>
            <a:r>
              <a:t>Recording (Fine grained logs)</a:t>
            </a:r>
          </a:p>
          <a:p>
            <a:pPr marL="501650" indent="-501650" defTabSz="652145">
              <a:spcBef>
                <a:spcPts val="4000"/>
              </a:spcBef>
              <a:buSzPct val="30000"/>
              <a:buBlip>
                <a:blip r:embed="rId4"/>
              </a:buBlip>
              <a:defRPr sz="3950">
                <a:solidFill>
                  <a:srgbClr val="FFFFFF"/>
                </a:solidFill>
                <a:effectLst>
                  <a:outerShdw sx="100000" sy="100000" kx="0" ky="0" algn="b" rotWithShape="0" blurRad="40132" dist="30099" dir="5400000">
                    <a:srgbClr val="000000"/>
                  </a:outerShdw>
                </a:effectLst>
              </a:defRPr>
            </a:pPr>
            <a:r>
              <a:t>Multi role based security</a:t>
            </a:r>
          </a:p>
          <a:p>
            <a:pPr marL="501650" indent="-501650" defTabSz="652145">
              <a:spcBef>
                <a:spcPts val="4000"/>
              </a:spcBef>
              <a:buSzPct val="30000"/>
              <a:buBlip>
                <a:blip r:embed="rId4"/>
              </a:buBlip>
              <a:defRPr sz="3950">
                <a:solidFill>
                  <a:srgbClr val="FFFFFF"/>
                </a:solidFill>
                <a:effectLst>
                  <a:outerShdw sx="100000" sy="100000" kx="0" ky="0" algn="b" rotWithShape="0" blurRad="40132" dist="30099" dir="5400000">
                    <a:srgbClr val="000000"/>
                  </a:outerShdw>
                </a:effectLst>
              </a:defRPr>
            </a:pPr>
            <a:r>
              <a:t>Clustering</a:t>
            </a:r>
          </a:p>
          <a:p>
            <a:pPr marL="501650" indent="-501650" defTabSz="652145">
              <a:spcBef>
                <a:spcPts val="4000"/>
              </a:spcBef>
              <a:buSzPct val="30000"/>
              <a:buBlip>
                <a:blip r:embed="rId4"/>
              </a:buBlip>
              <a:defRPr sz="3950">
                <a:solidFill>
                  <a:srgbClr val="FFFFFF"/>
                </a:solidFill>
                <a:effectLst>
                  <a:outerShdw sx="100000" sy="100000" kx="0" ky="0" algn="b" rotWithShape="0" blurRad="40132" dist="30099" dir="5400000">
                    <a:srgbClr val="000000"/>
                  </a:outerShdw>
                </a:effectLst>
              </a:defRPr>
            </a:pPr>
            <a:r>
              <a:t>Its Java! and Nifi is built with extensibility in mind.</a:t>
            </a:r>
          </a:p>
          <a:p>
            <a:pPr marL="501650" indent="-501650" defTabSz="652145">
              <a:spcBef>
                <a:spcPts val="4000"/>
              </a:spcBef>
              <a:buSzPct val="30000"/>
              <a:buBlip>
                <a:blip r:embed="rId4"/>
              </a:buBlip>
              <a:defRPr sz="3950">
                <a:solidFill>
                  <a:srgbClr val="FFFFFF"/>
                </a:solidFill>
                <a:effectLst>
                  <a:outerShdw sx="100000" sy="100000" kx="0" ky="0" algn="b" rotWithShape="0" blurRad="40132" dist="30099" dir="5400000">
                    <a:srgbClr val="000000"/>
                  </a:outerShdw>
                </a:effectLst>
              </a:defRPr>
            </a:pPr>
            <a:r>
              <a:t>Data pressure control</a:t>
            </a:r>
          </a:p>
          <a:p>
            <a:pPr marL="501650" indent="-501650" defTabSz="652145">
              <a:spcBef>
                <a:spcPts val="4000"/>
              </a:spcBef>
              <a:buSzPct val="30000"/>
              <a:buBlip>
                <a:blip r:embed="rId4"/>
              </a:buBlip>
              <a:defRPr sz="3950">
                <a:solidFill>
                  <a:srgbClr val="FFFFFF"/>
                </a:solidFill>
                <a:effectLst>
                  <a:outerShdw sx="100000" sy="100000" kx="0" ky="0" algn="b" rotWithShape="0" blurRad="40132" dist="30099" dir="5400000">
                    <a:srgbClr val="000000"/>
                  </a:outerShdw>
                </a:effectLst>
              </a:defRPr>
            </a:pPr>
            <a:r>
              <a:t>QoS</a:t>
            </a:r>
          </a:p>
          <a:p>
            <a:pPr marL="501650" indent="-501650" defTabSz="652145">
              <a:spcBef>
                <a:spcPts val="4000"/>
              </a:spcBef>
              <a:buSzPct val="30000"/>
              <a:buBlip>
                <a:blip r:embed="rId4"/>
              </a:buBlip>
              <a:defRPr sz="3950">
                <a:solidFill>
                  <a:srgbClr val="FFFFFF"/>
                </a:solidFill>
                <a:effectLst>
                  <a:outerShdw sx="100000" sy="100000" kx="0" ky="0" algn="b" rotWithShape="0" blurRad="40132" dist="30099" dir="5400000">
                    <a:srgbClr val="000000"/>
                  </a:outerShdw>
                </a:effectLst>
              </a:defRPr>
            </a:pPr>
            <a:r>
              <a:t>Web interface.</a:t>
            </a:r>
          </a:p>
          <a:p>
            <a:pPr marL="501650" indent="-501650" defTabSz="652145">
              <a:spcBef>
                <a:spcPts val="4000"/>
              </a:spcBef>
              <a:buSzPct val="30000"/>
              <a:buBlip>
                <a:blip r:embed="rId4"/>
              </a:buBlip>
              <a:defRPr sz="3950">
                <a:solidFill>
                  <a:srgbClr val="FFFFFF"/>
                </a:solidFill>
                <a:effectLst>
                  <a:outerShdw sx="100000" sy="100000" kx="0" ky="0" algn="b" rotWithShape="0" blurRad="40132" dist="30099" dir="5400000">
                    <a:srgbClr val="000000"/>
                  </a:outerShdw>
                </a:effectLst>
              </a:defRPr>
            </a:pPr>
            <a:r>
              <a:t>Think of Rabbit MQ but for data. Guaranteed delivery</a:t>
            </a:r>
          </a:p>
          <a:p>
            <a:pPr marL="501650" indent="-501650" defTabSz="652145">
              <a:spcBef>
                <a:spcPts val="4000"/>
              </a:spcBef>
              <a:buSzPct val="30000"/>
              <a:buBlip>
                <a:blip r:embed="rId4"/>
              </a:buBlip>
              <a:defRPr sz="3950">
                <a:solidFill>
                  <a:srgbClr val="FFFFFF"/>
                </a:solidFill>
                <a:effectLst>
                  <a:outerShdw sx="100000" sy="100000" kx="0" ky="0" algn="b" rotWithShape="0" blurRad="40132" dist="30099" dir="5400000">
                    <a:srgbClr val="000000"/>
                  </a:outerShdw>
                </a:effectLst>
              </a:defRPr>
            </a:pPr>
            <a:r>
              <a:t>Reports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I am probably only covering a fraction of what Apache Nifi can do.…"/>
          <p:cNvSpPr txBox="1"/>
          <p:nvPr>
            <p:ph type="body" sz="half" idx="1"/>
          </p:nvPr>
        </p:nvSpPr>
        <p:spPr>
          <a:xfrm>
            <a:off x="1473200" y="1930400"/>
            <a:ext cx="21437600" cy="3458568"/>
          </a:xfrm>
          <a:prstGeom prst="rect">
            <a:avLst/>
          </a:prstGeom>
        </p:spPr>
        <p:txBody>
          <a:bodyPr/>
          <a:lstStyle/>
          <a:p>
            <a:pPr>
              <a:buBlip>
                <a:blip r:embed="rId3"/>
              </a:buBlip>
            </a:pPr>
            <a:r>
              <a:t>I am probably only covering a fraction of what Apache Nifi can do.</a:t>
            </a:r>
          </a:p>
          <a:p>
            <a:pPr>
              <a:buBlip>
                <a:blip r:embed="rId3"/>
              </a:buBlip>
            </a:pPr>
            <a:r>
              <a:t>Apache Camel, Spring Integration or EIP patterns in general are good but…</a:t>
            </a:r>
          </a:p>
        </p:txBody>
      </p:sp>
      <p:sp>
        <p:nvSpPr>
          <p:cNvPr id="158" name="Its not &lt;tool here&gt;! That is so much better!"/>
          <p:cNvSpPr txBox="1"/>
          <p:nvPr/>
        </p:nvSpPr>
        <p:spPr>
          <a:xfrm>
            <a:off x="504824" y="266069"/>
            <a:ext cx="23374351" cy="16014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0000"/>
            </a:lvl1pPr>
          </a:lstStyle>
          <a:p>
            <a:pPr/>
            <a:r>
              <a:t>Its not &lt;tool here&gt;! That is so much better!</a:t>
            </a:r>
          </a:p>
        </p:txBody>
      </p:sp>
      <p:pic>
        <p:nvPicPr>
          <p:cNvPr id="159" name="angry.mp4" descr="angry.mp4"/>
          <p:cNvPicPr>
            <a:picLocks noChangeAspect="0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6">
            <a:extLst/>
          </a:blip>
          <a:stretch>
            <a:fillRect/>
          </a:stretch>
        </p:blipFill>
        <p:spPr>
          <a:xfrm>
            <a:off x="7190913" y="5451836"/>
            <a:ext cx="10905595" cy="124959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40000" fill="hold"/>
                                        <p:tgtEl>
                                          <p:spTgt spid="15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159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Down Sid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Down Sides</a:t>
            </a:r>
          </a:p>
        </p:txBody>
      </p:sp>
      <p:sp>
        <p:nvSpPr>
          <p:cNvPr id="164" name="Apache Nifi is very memory hungry and can be resource intensive…"/>
          <p:cNvSpPr txBox="1"/>
          <p:nvPr>
            <p:ph type="body" idx="1"/>
          </p:nvPr>
        </p:nvSpPr>
        <p:spPr>
          <a:xfrm>
            <a:off x="1473200" y="444500"/>
            <a:ext cx="21437600" cy="8039100"/>
          </a:xfrm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Apache Nifi is very memory hungry and can be resource intensive</a:t>
            </a:r>
          </a:p>
          <a:p>
            <a:pPr>
              <a:buBlip>
                <a:blip r:embed="rId2"/>
              </a:buBlip>
            </a:pPr>
            <a:r>
              <a:t>Could lead to more Administration when things don’t go as planned.</a:t>
            </a:r>
          </a:p>
        </p:txBody>
      </p:sp>
      <p:sp>
        <p:nvSpPr>
          <p:cNvPr id="165" name="Arrow"/>
          <p:cNvSpPr/>
          <p:nvPr/>
        </p:nvSpPr>
        <p:spPr>
          <a:xfrm rot="2492828">
            <a:off x="12201936" y="5735902"/>
            <a:ext cx="1162768" cy="821151"/>
          </a:xfrm>
          <a:prstGeom prst="rightArrow">
            <a:avLst>
              <a:gd name="adj1" fmla="val 32000"/>
              <a:gd name="adj2" fmla="val 71635"/>
            </a:avLst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5000"/>
            </a:pPr>
          </a:p>
        </p:txBody>
      </p:sp>
      <p:sp>
        <p:nvSpPr>
          <p:cNvPr id="166" name="Memory or disk issues are a thing"/>
          <p:cNvSpPr txBox="1"/>
          <p:nvPr/>
        </p:nvSpPr>
        <p:spPr>
          <a:xfrm>
            <a:off x="13405865" y="6463639"/>
            <a:ext cx="6157469" cy="5855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i="1" sz="3200">
                <a:solidFill>
                  <a:srgbClr val="73BFFF"/>
                </a:solidFill>
                <a:effectLst>
                  <a:outerShdw sx="100000" sy="100000" kx="0" ky="0" algn="b" rotWithShape="0" blurRad="38100" dist="36285" dir="2700000">
                    <a:srgbClr val="000000">
                      <a:alpha val="48000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Memory or disk issues are a thing</a:t>
            </a:r>
          </a:p>
        </p:txBody>
      </p:sp>
      <p:sp>
        <p:nvSpPr>
          <p:cNvPr id="167" name="And can lead to very strange things"/>
          <p:cNvSpPr txBox="1"/>
          <p:nvPr/>
        </p:nvSpPr>
        <p:spPr>
          <a:xfrm>
            <a:off x="13235787" y="7022439"/>
            <a:ext cx="6497626" cy="5855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i="1" sz="3200">
                <a:solidFill>
                  <a:srgbClr val="73BFFF"/>
                </a:solidFill>
                <a:effectLst>
                  <a:outerShdw sx="100000" sy="100000" kx="0" ky="0" algn="b" rotWithShape="0" blurRad="38100" dist="36285" dir="2700000">
                    <a:srgbClr val="000000">
                      <a:alpha val="48000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And can lead to very strange things</a:t>
            </a:r>
          </a:p>
        </p:txBody>
      </p:sp>
      <p:pic>
        <p:nvPicPr>
          <p:cNvPr id="168" name="broken.mp4" descr="broken.mp4"/>
          <p:cNvPicPr>
            <a:picLocks noChangeAspect="0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6">
            <a:extLst/>
          </a:blip>
          <a:stretch>
            <a:fillRect/>
          </a:stretch>
        </p:blipFill>
        <p:spPr>
          <a:xfrm>
            <a:off x="1258887" y="6740028"/>
            <a:ext cx="10364845" cy="5830226"/>
          </a:xfrm>
          <a:prstGeom prst="rect">
            <a:avLst/>
          </a:prstGeom>
          <a:ln w="12700">
            <a:miter lim="400000"/>
          </a:ln>
        </p:spPr>
      </p:pic>
      <p:sp>
        <p:nvSpPr>
          <p:cNvPr id="169" name="Arrow"/>
          <p:cNvSpPr/>
          <p:nvPr/>
        </p:nvSpPr>
        <p:spPr>
          <a:xfrm rot="8809202">
            <a:off x="12122415" y="8074531"/>
            <a:ext cx="1162769" cy="821150"/>
          </a:xfrm>
          <a:prstGeom prst="rightArrow">
            <a:avLst>
              <a:gd name="adj1" fmla="val 32000"/>
              <a:gd name="adj2" fmla="val 71635"/>
            </a:avLst>
          </a:prstGeom>
          <a:blipFill>
            <a:blip r:embed="rId7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5000"/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200000" fill="hold"/>
                                        <p:tgtEl>
                                          <p:spTgt spid="16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168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Azure Data Factory"/>
          <p:cNvSpPr txBox="1"/>
          <p:nvPr>
            <p:ph type="title"/>
          </p:nvPr>
        </p:nvSpPr>
        <p:spPr>
          <a:xfrm>
            <a:off x="4318000" y="1078532"/>
            <a:ext cx="9024395" cy="3429001"/>
          </a:xfrm>
          <a:prstGeom prst="rect">
            <a:avLst/>
          </a:prstGeom>
        </p:spPr>
        <p:txBody>
          <a:bodyPr/>
          <a:lstStyle/>
          <a:p>
            <a:pPr/>
            <a:r>
              <a:t>Azure Data Factory</a:t>
            </a:r>
          </a:p>
        </p:txBody>
      </p:sp>
      <p:pic>
        <p:nvPicPr>
          <p:cNvPr id="172" name="2019-04-11 21.26.58 azure.microsoft.com 1102d4894450.png" descr="2019-04-11 21.26.58 azure.microsoft.com 1102d489445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639703" y="-10574093"/>
            <a:ext cx="10506070" cy="54984558"/>
          </a:xfrm>
          <a:prstGeom prst="rect">
            <a:avLst/>
          </a:prstGeom>
          <a:ln w="12700">
            <a:miter lim="400000"/>
          </a:ln>
        </p:spPr>
      </p:pic>
      <p:pic>
        <p:nvPicPr>
          <p:cNvPr id="173" name="2019-04-11 21.29.34 www.youtube.com e0b35c9849b5.png" descr="2019-04-11 21.29.34 www.youtube.com e0b35c9849b5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96230" y="1180802"/>
            <a:ext cx="3224462" cy="322446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4" name="2019-04-11 21.30.33 www.youtube.com eb68fc5dd966.png" descr="2019-04-11 21.30.33 www.youtube.com eb68fc5dd966.png">
            <a:hlinkClick r:id="rId4" invalidUrl="" action="" tgtFrame="" tooltip="" history="1" highlightClick="0" endSnd="0"/>
          </p:cNvPr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98909" y="5610464"/>
            <a:ext cx="12096426" cy="68029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2019-04-12 01.32.28 localhost 2fa3e7b757d4.png" descr="2019-04-12 01.32.28 localhost 2fa3e7b757d4.png"/>
          <p:cNvPicPr>
            <a:picLocks noChangeAspect="0"/>
          </p:cNvPicPr>
          <p:nvPr>
            <p:ph type="pic" idx="13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12979400" y="901700"/>
            <a:ext cx="9906000" cy="11912600"/>
          </a:xfrm>
          <a:prstGeom prst="rect">
            <a:avLst/>
          </a:prstGeom>
        </p:spPr>
      </p:pic>
      <p:sp>
        <p:nvSpPr>
          <p:cNvPr id="177" name="Apache Nifi Demo &amp; Code"/>
          <p:cNvSpPr txBox="1"/>
          <p:nvPr>
            <p:ph type="title"/>
          </p:nvPr>
        </p:nvSpPr>
        <p:spPr>
          <a:xfrm>
            <a:off x="1473200" y="-420953"/>
            <a:ext cx="9639300" cy="4927601"/>
          </a:xfrm>
          <a:prstGeom prst="rect">
            <a:avLst/>
          </a:prstGeom>
        </p:spPr>
        <p:txBody>
          <a:bodyPr/>
          <a:lstStyle/>
          <a:p>
            <a:pPr/>
            <a:r>
              <a:t>Apache Nifi Demo &amp; Code</a:t>
            </a:r>
          </a:p>
        </p:txBody>
      </p:sp>
      <p:sp>
        <p:nvSpPr>
          <p:cNvPr id="178" name="I have data!…"/>
          <p:cNvSpPr txBox="1"/>
          <p:nvPr>
            <p:ph type="body" sz="quarter" idx="1"/>
          </p:nvPr>
        </p:nvSpPr>
        <p:spPr>
          <a:xfrm>
            <a:off x="1473200" y="4493947"/>
            <a:ext cx="9639300" cy="3788470"/>
          </a:xfrm>
          <a:prstGeom prst="rect">
            <a:avLst/>
          </a:prstGeom>
        </p:spPr>
        <p:txBody>
          <a:bodyPr/>
          <a:lstStyle/>
          <a:p>
            <a:pPr defTabSz="693419">
              <a:defRPr sz="4871">
                <a:effectLst>
                  <a:outerShdw sx="100000" sy="100000" kx="0" ky="0" algn="b" rotWithShape="0" blurRad="42672" dist="32004" dir="5400000">
                    <a:srgbClr val="000000"/>
                  </a:outerShdw>
                </a:effectLst>
              </a:defRPr>
            </a:pPr>
            <a:r>
              <a:t>I have data!</a:t>
            </a:r>
          </a:p>
          <a:p>
            <a:pPr defTabSz="693419">
              <a:defRPr sz="4871">
                <a:effectLst>
                  <a:outerShdw sx="100000" sy="100000" kx="0" ky="0" algn="b" rotWithShape="0" blurRad="42672" dist="32004" dir="5400000">
                    <a:srgbClr val="000000"/>
                  </a:outerShdw>
                </a:effectLst>
              </a:defRPr>
            </a:pPr>
            <a:r>
              <a:t>and Vaadin!</a:t>
            </a:r>
          </a:p>
          <a:p>
            <a:pPr defTabSz="693419">
              <a:defRPr sz="4871">
                <a:effectLst>
                  <a:outerShdw sx="100000" sy="100000" kx="0" ky="0" algn="b" rotWithShape="0" blurRad="42672" dist="32004" dir="5400000">
                    <a:srgbClr val="000000"/>
                  </a:outerShdw>
                </a:effectLst>
              </a:defRPr>
            </a:pPr>
            <a:r>
              <a:t>Sorry… I used twitter as “Data”</a:t>
            </a:r>
          </a:p>
          <a:p>
            <a:pPr defTabSz="693419">
              <a:defRPr sz="4871">
                <a:effectLst>
                  <a:outerShdw sx="100000" sy="100000" kx="0" ky="0" algn="b" rotWithShape="0" blurRad="42672" dist="32004" dir="5400000">
                    <a:srgbClr val="000000"/>
                  </a:outerShdw>
                </a:effectLst>
              </a:defRPr>
            </a:pPr>
          </a:p>
        </p:txBody>
      </p:sp>
      <p:sp>
        <p:nvSpPr>
          <p:cNvPr id="179" name="You can go to the following"/>
          <p:cNvSpPr txBox="1"/>
          <p:nvPr/>
        </p:nvSpPr>
        <p:spPr>
          <a:xfrm>
            <a:off x="1537500" y="7541783"/>
            <a:ext cx="8697900" cy="9692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You can go to the following</a:t>
            </a:r>
          </a:p>
        </p:txBody>
      </p:sp>
      <p:sp>
        <p:nvSpPr>
          <p:cNvPr id="180" name="http://nifidemo.0x64.co.za/"/>
          <p:cNvSpPr txBox="1"/>
          <p:nvPr/>
        </p:nvSpPr>
        <p:spPr>
          <a:xfrm>
            <a:off x="1531975" y="8532383"/>
            <a:ext cx="8708950" cy="9692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u="sng"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http://nifidemo.0x64.co.za/</a:t>
            </a:r>
          </a:p>
        </p:txBody>
      </p:sp>
      <p:sp>
        <p:nvSpPr>
          <p:cNvPr id="181" name="Or tweet with the following #qodedevtalk…"/>
          <p:cNvSpPr txBox="1"/>
          <p:nvPr/>
        </p:nvSpPr>
        <p:spPr>
          <a:xfrm>
            <a:off x="1464899" y="9776983"/>
            <a:ext cx="8843103" cy="27726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Or tweet with the following </a:t>
            </a:r>
            <a:r>
              <a:rPr b="1">
                <a:latin typeface="Helvetica Neue"/>
                <a:ea typeface="Helvetica Neue"/>
                <a:cs typeface="Helvetica Neue"/>
                <a:sym typeface="Helvetica Neue"/>
              </a:rPr>
              <a:t>#qodedevtalk</a:t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  <a:p>
            <a:pPr/>
            <a:r>
              <a:t>To see stuff happen…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_rels/theme1.xml.rels><?xml version="1.0" encoding="UTF-8"?>
<Relationships xmlns="http://schemas.openxmlformats.org/package/2006/relationships"><Relationship Id="rId1" Type="http://schemas.openxmlformats.org/officeDocument/2006/relationships/image" Target="../media/image2.png"/></Relationships>

</file>

<file path=ppt/theme/_rels/theme2.xml.rels><?xml version="1.0" encoding="UTF-8"?>
<Relationships xmlns="http://schemas.openxmlformats.org/package/2006/relationships"><Relationship Id="rId1" Type="http://schemas.openxmlformats.org/officeDocument/2006/relationships/image" Target="../media/image3.png"/></Relationships>

</file>

<file path=ppt/theme/theme1.xml><?xml version="1.0" encoding="utf-8"?>
<a:theme xmlns:a="http://schemas.openxmlformats.org/drawingml/2006/main" xmlns:r="http://schemas.openxmlformats.org/officeDocument/2006/relationships" name="Industrial">
  <a:themeElements>
    <a:clrScheme name="Industrial">
      <a:dk1>
        <a:srgbClr val="BC00FF"/>
      </a:dk1>
      <a:lt1>
        <a:srgbClr val="FFFFFF"/>
      </a:lt1>
      <a:dk2>
        <a:srgbClr val="53585F"/>
      </a:dk2>
      <a:lt2>
        <a:srgbClr val="DCDEE0"/>
      </a:lt2>
      <a:accent1>
        <a:srgbClr val="0073CF"/>
      </a:accent1>
      <a:accent2>
        <a:srgbClr val="1A941F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Industrial">
      <a:majorFont>
        <a:latin typeface="Helvetica Neue Light"/>
        <a:ea typeface="Helvetica Neue Light"/>
        <a:cs typeface="Helvetica Neue Light"/>
      </a:majorFont>
      <a:minorFont>
        <a:latin typeface="Helvetica Neue Light"/>
        <a:ea typeface="Helvetica Neue Light"/>
        <a:cs typeface="Helvetica Neue Light"/>
      </a:minorFont>
    </a:fontScheme>
    <a:fmtScheme name="Industrial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0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50800" dist="38100" dir="5400000">
                <a:srgbClr val="000000"/>
              </a:outerShdw>
            </a:effectLst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8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50800" dist="38100" dir="5400000">
                <a:srgbClr val="000000"/>
              </a:outerShdw>
            </a:effectLst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Industrial">
  <a:themeElements>
    <a:clrScheme name="Industrial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73CF"/>
      </a:accent1>
      <a:accent2>
        <a:srgbClr val="1A941F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Industrial">
      <a:majorFont>
        <a:latin typeface="Helvetica Neue Light"/>
        <a:ea typeface="Helvetica Neue Light"/>
        <a:cs typeface="Helvetica Neue Light"/>
      </a:majorFont>
      <a:minorFont>
        <a:latin typeface="Helvetica Neue Light"/>
        <a:ea typeface="Helvetica Neue Light"/>
        <a:cs typeface="Helvetica Neue Light"/>
      </a:minorFont>
    </a:fontScheme>
    <a:fmtScheme name="Industrial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0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50800" dist="38100" dir="5400000">
                <a:srgbClr val="000000"/>
              </a:outerShdw>
            </a:effectLst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8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50800" dist="38100" dir="5400000">
                <a:srgbClr val="000000"/>
              </a:outerShdw>
            </a:effectLst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